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87" r:id="rId2"/>
    <p:sldId id="256" r:id="rId3"/>
    <p:sldId id="258" r:id="rId4"/>
    <p:sldId id="273" r:id="rId5"/>
    <p:sldId id="276" r:id="rId6"/>
    <p:sldId id="264" r:id="rId7"/>
    <p:sldId id="265" r:id="rId8"/>
    <p:sldId id="278" r:id="rId9"/>
    <p:sldId id="277" r:id="rId10"/>
    <p:sldId id="279" r:id="rId11"/>
    <p:sldId id="263" r:id="rId12"/>
    <p:sldId id="266" r:id="rId13"/>
    <p:sldId id="284" r:id="rId14"/>
    <p:sldId id="285" r:id="rId15"/>
    <p:sldId id="267" r:id="rId16"/>
    <p:sldId id="280" r:id="rId17"/>
    <p:sldId id="286" r:id="rId18"/>
    <p:sldId id="281" r:id="rId19"/>
    <p:sldId id="282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0DBE94-6EA7-431C-AFE5-D3A4E902D2DE}" v="3" dt="2025-07-22T12:19:06.8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joern Hansen" userId="74e4dd9f1c005bbb" providerId="LiveId" clId="{EFB3D97F-6F96-4161-BD1C-BE80FE8CFDC9}"/>
    <pc:docChg chg="undo custSel addSld modSld">
      <pc:chgData name="Bjoern Hansen" userId="74e4dd9f1c005bbb" providerId="LiveId" clId="{EFB3D97F-6F96-4161-BD1C-BE80FE8CFDC9}" dt="2025-05-08T12:29:53.566" v="407" actId="20577"/>
      <pc:docMkLst>
        <pc:docMk/>
      </pc:docMkLst>
      <pc:sldChg chg="modSp mod">
        <pc:chgData name="Bjoern Hansen" userId="74e4dd9f1c005bbb" providerId="LiveId" clId="{EFB3D97F-6F96-4161-BD1C-BE80FE8CFDC9}" dt="2025-05-08T12:25:56.303" v="361" actId="20577"/>
        <pc:sldMkLst>
          <pc:docMk/>
          <pc:sldMk cId="3817112414" sldId="256"/>
        </pc:sldMkLst>
      </pc:sldChg>
      <pc:sldChg chg="addSp modSp mod">
        <pc:chgData name="Bjoern Hansen" userId="74e4dd9f1c005bbb" providerId="LiveId" clId="{EFB3D97F-6F96-4161-BD1C-BE80FE8CFDC9}" dt="2025-05-08T12:13:32.855" v="98" actId="20577"/>
        <pc:sldMkLst>
          <pc:docMk/>
          <pc:sldMk cId="2442921483" sldId="257"/>
        </pc:sldMkLst>
      </pc:sldChg>
      <pc:sldChg chg="modSp mod">
        <pc:chgData name="Bjoern Hansen" userId="74e4dd9f1c005bbb" providerId="LiveId" clId="{EFB3D97F-6F96-4161-BD1C-BE80FE8CFDC9}" dt="2025-05-08T12:25:25.626" v="330" actId="6549"/>
        <pc:sldMkLst>
          <pc:docMk/>
          <pc:sldMk cId="3329805166" sldId="258"/>
        </pc:sldMkLst>
      </pc:sldChg>
      <pc:sldChg chg="modSp mod">
        <pc:chgData name="Bjoern Hansen" userId="74e4dd9f1c005bbb" providerId="LiveId" clId="{EFB3D97F-6F96-4161-BD1C-BE80FE8CFDC9}" dt="2025-05-08T12:29:53.566" v="407" actId="20577"/>
        <pc:sldMkLst>
          <pc:docMk/>
          <pc:sldMk cId="1370777105" sldId="259"/>
        </pc:sldMkLst>
      </pc:sldChg>
      <pc:sldChg chg="modSp add mod">
        <pc:chgData name="Bjoern Hansen" userId="74e4dd9f1c005bbb" providerId="LiveId" clId="{EFB3D97F-6F96-4161-BD1C-BE80FE8CFDC9}" dt="2025-05-08T12:28:08.794" v="366" actId="20577"/>
        <pc:sldMkLst>
          <pc:docMk/>
          <pc:sldMk cId="3201841307" sldId="260"/>
        </pc:sldMkLst>
      </pc:sldChg>
    </pc:docChg>
  </pc:docChgLst>
  <pc:docChgLst>
    <pc:chgData name="Bjoern Hansen" userId="74e4dd9f1c005bbb" providerId="LiveId" clId="{4B156F4E-6D67-4AF8-9447-E5D3F5F034A8}"/>
    <pc:docChg chg="undo custSel addSld modSld">
      <pc:chgData name="Bjoern Hansen" userId="74e4dd9f1c005bbb" providerId="LiveId" clId="{4B156F4E-6D67-4AF8-9447-E5D3F5F034A8}" dt="2025-05-26T22:25:01.295" v="1212" actId="20577"/>
      <pc:docMkLst>
        <pc:docMk/>
      </pc:docMkLst>
      <pc:sldChg chg="addSp delSp modSp new mod modMedia setBg addAnim delAnim">
        <pc:chgData name="Bjoern Hansen" userId="74e4dd9f1c005bbb" providerId="LiveId" clId="{4B156F4E-6D67-4AF8-9447-E5D3F5F034A8}" dt="2025-05-07T20:45:40.488" v="111" actId="14100"/>
        <pc:sldMkLst>
          <pc:docMk/>
          <pc:sldMk cId="3817112414" sldId="256"/>
        </pc:sldMkLst>
      </pc:sldChg>
      <pc:sldChg chg="addSp delSp modSp new mod setBg">
        <pc:chgData name="Bjoern Hansen" userId="74e4dd9f1c005bbb" providerId="LiveId" clId="{4B156F4E-6D67-4AF8-9447-E5D3F5F034A8}" dt="2025-05-07T20:45:30.918" v="108" actId="14100"/>
        <pc:sldMkLst>
          <pc:docMk/>
          <pc:sldMk cId="2442921483" sldId="257"/>
        </pc:sldMkLst>
      </pc:sldChg>
      <pc:sldChg chg="addSp delSp modSp add mod">
        <pc:chgData name="Bjoern Hansen" userId="74e4dd9f1c005bbb" providerId="LiveId" clId="{4B156F4E-6D67-4AF8-9447-E5D3F5F034A8}" dt="2025-05-07T21:14:00.854" v="540" actId="20577"/>
        <pc:sldMkLst>
          <pc:docMk/>
          <pc:sldMk cId="3329805166" sldId="258"/>
        </pc:sldMkLst>
      </pc:sldChg>
      <pc:sldChg chg="modSp add mod">
        <pc:chgData name="Bjoern Hansen" userId="74e4dd9f1c005bbb" providerId="LiveId" clId="{4B156F4E-6D67-4AF8-9447-E5D3F5F034A8}" dt="2025-05-24T22:01:04.282" v="856" actId="20577"/>
        <pc:sldMkLst>
          <pc:docMk/>
          <pc:sldMk cId="1370777105" sldId="259"/>
        </pc:sldMkLst>
      </pc:sldChg>
      <pc:sldChg chg="modSp add mod">
        <pc:chgData name="Bjoern Hansen" userId="74e4dd9f1c005bbb" providerId="LiveId" clId="{4B156F4E-6D67-4AF8-9447-E5D3F5F034A8}" dt="2025-05-26T22:25:01.295" v="1212" actId="20577"/>
        <pc:sldMkLst>
          <pc:docMk/>
          <pc:sldMk cId="3597928194" sldId="261"/>
        </pc:sldMkLst>
      </pc:sldChg>
    </pc:docChg>
  </pc:docChgLst>
  <pc:docChgLst>
    <pc:chgData name="Bjoern Hansen" userId="74e4dd9f1c005bbb" providerId="LiveId" clId="{989F6E1C-60B9-439F-8031-5D92DADCE61A}"/>
    <pc:docChg chg="custSel addSld modSld">
      <pc:chgData name="Bjoern Hansen" userId="74e4dd9f1c005bbb" providerId="LiveId" clId="{989F6E1C-60B9-439F-8031-5D92DADCE61A}" dt="2025-07-09T11:31:46.946" v="529" actId="1076"/>
      <pc:docMkLst>
        <pc:docMk/>
      </pc:docMkLst>
      <pc:sldChg chg="modSp mod">
        <pc:chgData name="Bjoern Hansen" userId="74e4dd9f1c005bbb" providerId="LiveId" clId="{989F6E1C-60B9-439F-8031-5D92DADCE61A}" dt="2025-07-03T16:21:52.429" v="1" actId="1076"/>
        <pc:sldMkLst>
          <pc:docMk/>
          <pc:sldMk cId="3329805166" sldId="258"/>
        </pc:sldMkLst>
      </pc:sldChg>
      <pc:sldChg chg="modSp mod">
        <pc:chgData name="Bjoern Hansen" userId="74e4dd9f1c005bbb" providerId="LiveId" clId="{989F6E1C-60B9-439F-8031-5D92DADCE61A}" dt="2025-07-09T09:22:50.298" v="229" actId="20577"/>
        <pc:sldMkLst>
          <pc:docMk/>
          <pc:sldMk cId="693868721" sldId="263"/>
        </pc:sldMkLst>
        <pc:spChg chg="mod">
          <ac:chgData name="Bjoern Hansen" userId="74e4dd9f1c005bbb" providerId="LiveId" clId="{989F6E1C-60B9-439F-8031-5D92DADCE61A}" dt="2025-07-09T09:22:50.298" v="229" actId="20577"/>
          <ac:spMkLst>
            <pc:docMk/>
            <pc:sldMk cId="693868721" sldId="263"/>
            <ac:spMk id="3" creationId="{61F70BF5-A521-D9E1-0185-7E542E19912A}"/>
          </ac:spMkLst>
        </pc:spChg>
      </pc:sldChg>
      <pc:sldChg chg="modSp mod">
        <pc:chgData name="Bjoern Hansen" userId="74e4dd9f1c005bbb" providerId="LiveId" clId="{989F6E1C-60B9-439F-8031-5D92DADCE61A}" dt="2025-07-09T09:05:17.059" v="42" actId="20577"/>
        <pc:sldMkLst>
          <pc:docMk/>
          <pc:sldMk cId="4213546508" sldId="264"/>
        </pc:sldMkLst>
        <pc:spChg chg="mod">
          <ac:chgData name="Bjoern Hansen" userId="74e4dd9f1c005bbb" providerId="LiveId" clId="{989F6E1C-60B9-439F-8031-5D92DADCE61A}" dt="2025-07-09T09:05:17.059" v="42" actId="20577"/>
          <ac:spMkLst>
            <pc:docMk/>
            <pc:sldMk cId="4213546508" sldId="264"/>
            <ac:spMk id="3" creationId="{541B477D-D474-07BA-E5A8-4D585196B0BA}"/>
          </ac:spMkLst>
        </pc:spChg>
        <pc:picChg chg="mod">
          <ac:chgData name="Bjoern Hansen" userId="74e4dd9f1c005bbb" providerId="LiveId" clId="{989F6E1C-60B9-439F-8031-5D92DADCE61A}" dt="2025-07-09T09:04:27.703" v="24" actId="1076"/>
          <ac:picMkLst>
            <pc:docMk/>
            <pc:sldMk cId="4213546508" sldId="264"/>
            <ac:picMk id="2" creationId="{14E210EA-9C01-36C7-E5EB-1B41475A5EB7}"/>
          </ac:picMkLst>
        </pc:picChg>
      </pc:sldChg>
      <pc:sldChg chg="add">
        <pc:chgData name="Bjoern Hansen" userId="74e4dd9f1c005bbb" providerId="LiveId" clId="{989F6E1C-60B9-439F-8031-5D92DADCE61A}" dt="2025-07-03T16:17:15.132" v="0"/>
        <pc:sldMkLst>
          <pc:docMk/>
          <pc:sldMk cId="420385549" sldId="272"/>
        </pc:sldMkLst>
      </pc:sldChg>
      <pc:sldChg chg="modSp mod">
        <pc:chgData name="Bjoern Hansen" userId="74e4dd9f1c005bbb" providerId="LiveId" clId="{989F6E1C-60B9-439F-8031-5D92DADCE61A}" dt="2025-07-09T09:06:15.906" v="46" actId="20577"/>
        <pc:sldMkLst>
          <pc:docMk/>
          <pc:sldMk cId="511641311" sldId="278"/>
        </pc:sldMkLst>
        <pc:spChg chg="mod">
          <ac:chgData name="Bjoern Hansen" userId="74e4dd9f1c005bbb" providerId="LiveId" clId="{989F6E1C-60B9-439F-8031-5D92DADCE61A}" dt="2025-07-09T09:06:15.906" v="46" actId="20577"/>
          <ac:spMkLst>
            <pc:docMk/>
            <pc:sldMk cId="511641311" sldId="278"/>
            <ac:spMk id="27" creationId="{8AEF2636-E153-9066-2ACE-9DCD270FB420}"/>
          </ac:spMkLst>
        </pc:spChg>
      </pc:sldChg>
      <pc:sldChg chg="modSp mod">
        <pc:chgData name="Bjoern Hansen" userId="74e4dd9f1c005bbb" providerId="LiveId" clId="{989F6E1C-60B9-439F-8031-5D92DADCE61A}" dt="2025-07-09T09:11:16.030" v="50" actId="113"/>
        <pc:sldMkLst>
          <pc:docMk/>
          <pc:sldMk cId="3737714095" sldId="279"/>
        </pc:sldMkLst>
        <pc:spChg chg="mod">
          <ac:chgData name="Bjoern Hansen" userId="74e4dd9f1c005bbb" providerId="LiveId" clId="{989F6E1C-60B9-439F-8031-5D92DADCE61A}" dt="2025-07-09T09:11:16.030" v="50" actId="113"/>
          <ac:spMkLst>
            <pc:docMk/>
            <pc:sldMk cId="3737714095" sldId="279"/>
            <ac:spMk id="9" creationId="{8ED29D3A-D621-9BC1-A71C-8B7C95E46E7C}"/>
          </ac:spMkLst>
        </pc:spChg>
      </pc:sldChg>
      <pc:sldChg chg="addSp modSp mod">
        <pc:chgData name="Bjoern Hansen" userId="74e4dd9f1c005bbb" providerId="LiveId" clId="{989F6E1C-60B9-439F-8031-5D92DADCE61A}" dt="2025-07-09T11:31:46.946" v="529" actId="1076"/>
        <pc:sldMkLst>
          <pc:docMk/>
          <pc:sldMk cId="2528086431" sldId="280"/>
        </pc:sldMkLst>
        <pc:spChg chg="mod">
          <ac:chgData name="Bjoern Hansen" userId="74e4dd9f1c005bbb" providerId="LiveId" clId="{989F6E1C-60B9-439F-8031-5D92DADCE61A}" dt="2025-07-09T11:03:55.057" v="483" actId="6549"/>
          <ac:spMkLst>
            <pc:docMk/>
            <pc:sldMk cId="2528086431" sldId="280"/>
            <ac:spMk id="3" creationId="{0922B830-7C72-6809-803D-31AF8D308B28}"/>
          </ac:spMkLst>
        </pc:spChg>
        <pc:picChg chg="mod">
          <ac:chgData name="Bjoern Hansen" userId="74e4dd9f1c005bbb" providerId="LiveId" clId="{989F6E1C-60B9-439F-8031-5D92DADCE61A}" dt="2025-07-09T09:33:04.192" v="447" actId="1076"/>
          <ac:picMkLst>
            <pc:docMk/>
            <pc:sldMk cId="2528086431" sldId="280"/>
            <ac:picMk id="3076" creationId="{B444F4C4-4AAF-50DE-910C-6CAE5308F24C}"/>
          </ac:picMkLst>
        </pc:picChg>
      </pc:sldChg>
      <pc:sldChg chg="modSp">
        <pc:chgData name="Bjoern Hansen" userId="74e4dd9f1c005bbb" providerId="LiveId" clId="{989F6E1C-60B9-439F-8031-5D92DADCE61A}" dt="2025-07-09T09:25:32.745" v="231" actId="1076"/>
        <pc:sldMkLst>
          <pc:docMk/>
          <pc:sldMk cId="2967453029" sldId="281"/>
        </pc:sldMkLst>
        <pc:picChg chg="mod">
          <ac:chgData name="Bjoern Hansen" userId="74e4dd9f1c005bbb" providerId="LiveId" clId="{989F6E1C-60B9-439F-8031-5D92DADCE61A}" dt="2025-07-09T09:25:32.745" v="231" actId="1076"/>
          <ac:picMkLst>
            <pc:docMk/>
            <pc:sldMk cId="2967453029" sldId="281"/>
            <ac:picMk id="6" creationId="{1709B72E-8D5E-4DD7-8586-74CAF2567DA3}"/>
          </ac:picMkLst>
        </pc:picChg>
      </pc:sldChg>
      <pc:sldChg chg="addSp delSp modSp mod">
        <pc:chgData name="Bjoern Hansen" userId="74e4dd9f1c005bbb" providerId="LiveId" clId="{989F6E1C-60B9-439F-8031-5D92DADCE61A}" dt="2025-07-09T09:34:45.193" v="480" actId="6549"/>
        <pc:sldMkLst>
          <pc:docMk/>
          <pc:sldMk cId="39227287" sldId="282"/>
        </pc:sldMkLst>
        <pc:spChg chg="add mod">
          <ac:chgData name="Bjoern Hansen" userId="74e4dd9f1c005bbb" providerId="LiveId" clId="{989F6E1C-60B9-439F-8031-5D92DADCE61A}" dt="2025-07-09T09:34:45.193" v="480" actId="6549"/>
          <ac:spMkLst>
            <pc:docMk/>
            <pc:sldMk cId="39227287" sldId="282"/>
            <ac:spMk id="2" creationId="{FB3CBE30-EFE0-DC9C-BC77-C9A01CBA9EDD}"/>
          </ac:spMkLst>
        </pc:spChg>
        <pc:picChg chg="mod">
          <ac:chgData name="Bjoern Hansen" userId="74e4dd9f1c005bbb" providerId="LiveId" clId="{989F6E1C-60B9-439F-8031-5D92DADCE61A}" dt="2025-07-09T09:33:54.327" v="457" actId="1076"/>
          <ac:picMkLst>
            <pc:docMk/>
            <pc:sldMk cId="39227287" sldId="282"/>
            <ac:picMk id="1026" creationId="{9EAC0188-0CEC-6216-5888-0E0F4B615D13}"/>
          </ac:picMkLst>
        </pc:picChg>
      </pc:sldChg>
    </pc:docChg>
  </pc:docChgLst>
  <pc:docChgLst>
    <pc:chgData name="Bjoern Hansen" userId="74e4dd9f1c005bbb" providerId="LiveId" clId="{930DBE94-6EA7-431C-AFE5-D3A4E902D2DE}"/>
    <pc:docChg chg="addSld modSld">
      <pc:chgData name="Bjoern Hansen" userId="74e4dd9f1c005bbb" providerId="LiveId" clId="{930DBE94-6EA7-431C-AFE5-D3A4E902D2DE}" dt="2025-07-22T12:19:06.823" v="5" actId="20578"/>
      <pc:docMkLst>
        <pc:docMk/>
      </pc:docMkLst>
      <pc:sldChg chg="modSp">
        <pc:chgData name="Bjoern Hansen" userId="74e4dd9f1c005bbb" providerId="LiveId" clId="{930DBE94-6EA7-431C-AFE5-D3A4E902D2DE}" dt="2025-07-22T12:19:06.823" v="5" actId="20578"/>
        <pc:sldMkLst>
          <pc:docMk/>
          <pc:sldMk cId="4141633433" sldId="286"/>
        </pc:sldMkLst>
        <pc:spChg chg="mod">
          <ac:chgData name="Bjoern Hansen" userId="74e4dd9f1c005bbb" providerId="LiveId" clId="{930DBE94-6EA7-431C-AFE5-D3A4E902D2DE}" dt="2025-07-22T12:19:06.823" v="5" actId="20578"/>
          <ac:spMkLst>
            <pc:docMk/>
            <pc:sldMk cId="4141633433" sldId="286"/>
            <ac:spMk id="2" creationId="{65AFBFD5-4AF4-8BA4-010A-9A4E14961251}"/>
          </ac:spMkLst>
        </pc:spChg>
      </pc:sldChg>
      <pc:sldChg chg="addSp modSp new mod">
        <pc:chgData name="Bjoern Hansen" userId="74e4dd9f1c005bbb" providerId="LiveId" clId="{930DBE94-6EA7-431C-AFE5-D3A4E902D2DE}" dt="2025-07-22T08:17:21.988" v="3" actId="962"/>
        <pc:sldMkLst>
          <pc:docMk/>
          <pc:sldMk cId="1517990856" sldId="287"/>
        </pc:sldMkLst>
        <pc:picChg chg="add mod">
          <ac:chgData name="Bjoern Hansen" userId="74e4dd9f1c005bbb" providerId="LiveId" clId="{930DBE94-6EA7-431C-AFE5-D3A4E902D2DE}" dt="2025-07-22T08:17:21.988" v="3" actId="962"/>
          <ac:picMkLst>
            <pc:docMk/>
            <pc:sldMk cId="1517990856" sldId="287"/>
            <ac:picMk id="5" creationId="{D429A0B1-6D7F-7854-01B3-0391A8312B1B}"/>
          </ac:picMkLst>
        </pc:picChg>
      </pc:sldChg>
    </pc:docChg>
  </pc:docChgLst>
  <pc:docChgLst>
    <pc:chgData name="Bjoern Hansen" userId="74e4dd9f1c005bbb" providerId="LiveId" clId="{6BFFAD77-48BD-4CA3-BD57-FD59AC9BD884}"/>
    <pc:docChg chg="undo redo custSel addSld delSld modSld sldOrd">
      <pc:chgData name="Bjoern Hansen" userId="74e4dd9f1c005bbb" providerId="LiveId" clId="{6BFFAD77-48BD-4CA3-BD57-FD59AC9BD884}" dt="2025-07-09T21:17:32.559" v="14068" actId="20577"/>
      <pc:docMkLst>
        <pc:docMk/>
      </pc:docMkLst>
      <pc:sldChg chg="modSp mod">
        <pc:chgData name="Bjoern Hansen" userId="74e4dd9f1c005bbb" providerId="LiveId" clId="{6BFFAD77-48BD-4CA3-BD57-FD59AC9BD884}" dt="2025-07-08T08:25:52.530" v="10682" actId="404"/>
        <pc:sldMkLst>
          <pc:docMk/>
          <pc:sldMk cId="3817112414" sldId="256"/>
        </pc:sldMkLst>
        <pc:spChg chg="mod">
          <ac:chgData name="Bjoern Hansen" userId="74e4dd9f1c005bbb" providerId="LiveId" clId="{6BFFAD77-48BD-4CA3-BD57-FD59AC9BD884}" dt="2025-07-08T08:25:52.530" v="10682" actId="404"/>
          <ac:spMkLst>
            <pc:docMk/>
            <pc:sldMk cId="3817112414" sldId="256"/>
            <ac:spMk id="3" creationId="{9FDDA3EB-8A57-87D7-1D91-E0F28797D262}"/>
          </ac:spMkLst>
        </pc:spChg>
      </pc:sldChg>
      <pc:sldChg chg="addSp modSp del mod">
        <pc:chgData name="Bjoern Hansen" userId="74e4dd9f1c005bbb" providerId="LiveId" clId="{6BFFAD77-48BD-4CA3-BD57-FD59AC9BD884}" dt="2025-06-18T17:41:21.571" v="1053" actId="47"/>
        <pc:sldMkLst>
          <pc:docMk/>
          <pc:sldMk cId="2442921483" sldId="257"/>
        </pc:sldMkLst>
      </pc:sldChg>
      <pc:sldChg chg="addSp delSp modSp mod ord">
        <pc:chgData name="Bjoern Hansen" userId="74e4dd9f1c005bbb" providerId="LiveId" clId="{6BFFAD77-48BD-4CA3-BD57-FD59AC9BD884}" dt="2025-07-09T21:12:03.952" v="14018"/>
        <pc:sldMkLst>
          <pc:docMk/>
          <pc:sldMk cId="3329805166" sldId="258"/>
        </pc:sldMkLst>
        <pc:spChg chg="mod">
          <ac:chgData name="Bjoern Hansen" userId="74e4dd9f1c005bbb" providerId="LiveId" clId="{6BFFAD77-48BD-4CA3-BD57-FD59AC9BD884}" dt="2025-07-09T21:10:53.799" v="14017"/>
          <ac:spMkLst>
            <pc:docMk/>
            <pc:sldMk cId="3329805166" sldId="258"/>
            <ac:spMk id="2" creationId="{36B70B5B-85D5-670F-E855-80E4AF9AEA65}"/>
          </ac:spMkLst>
        </pc:spChg>
        <pc:spChg chg="mod">
          <ac:chgData name="Bjoern Hansen" userId="74e4dd9f1c005bbb" providerId="LiveId" clId="{6BFFAD77-48BD-4CA3-BD57-FD59AC9BD884}" dt="2025-07-03T21:19:12.084" v="1886" actId="14100"/>
          <ac:spMkLst>
            <pc:docMk/>
            <pc:sldMk cId="3329805166" sldId="258"/>
            <ac:spMk id="6" creationId="{6AFE2DAE-8B68-6F41-F0A0-C7AE5EF77FB0}"/>
          </ac:spMkLst>
        </pc:spChg>
        <pc:spChg chg="add mod">
          <ac:chgData name="Bjoern Hansen" userId="74e4dd9f1c005bbb" providerId="LiveId" clId="{6BFFAD77-48BD-4CA3-BD57-FD59AC9BD884}" dt="2025-07-06T19:07:35.745" v="5755" actId="688"/>
          <ac:spMkLst>
            <pc:docMk/>
            <pc:sldMk cId="3329805166" sldId="258"/>
            <ac:spMk id="8" creationId="{C0BB2147-1AC2-8BF7-2BC2-2F166B7125DD}"/>
          </ac:spMkLst>
        </pc:spChg>
        <pc:spChg chg="add mod">
          <ac:chgData name="Bjoern Hansen" userId="74e4dd9f1c005bbb" providerId="LiveId" clId="{6BFFAD77-48BD-4CA3-BD57-FD59AC9BD884}" dt="2025-07-04T11:46:44.679" v="4810" actId="1036"/>
          <ac:spMkLst>
            <pc:docMk/>
            <pc:sldMk cId="3329805166" sldId="258"/>
            <ac:spMk id="11" creationId="{36F5B52B-B182-E1B1-2144-0670AA9721E2}"/>
          </ac:spMkLst>
        </pc:spChg>
        <pc:spChg chg="add mod ord">
          <ac:chgData name="Bjoern Hansen" userId="74e4dd9f1c005bbb" providerId="LiveId" clId="{6BFFAD77-48BD-4CA3-BD57-FD59AC9BD884}" dt="2025-07-03T21:35:25.248" v="2267" actId="1037"/>
          <ac:spMkLst>
            <pc:docMk/>
            <pc:sldMk cId="3329805166" sldId="258"/>
            <ac:spMk id="12" creationId="{CAFFB9CC-3F45-0954-ADDC-8A1AAEE13B97}"/>
          </ac:spMkLst>
        </pc:spChg>
        <pc:spChg chg="add mod">
          <ac:chgData name="Bjoern Hansen" userId="74e4dd9f1c005bbb" providerId="LiveId" clId="{6BFFAD77-48BD-4CA3-BD57-FD59AC9BD884}" dt="2025-07-06T19:07:45.786" v="5756" actId="688"/>
          <ac:spMkLst>
            <pc:docMk/>
            <pc:sldMk cId="3329805166" sldId="258"/>
            <ac:spMk id="13" creationId="{A08ABCE2-706F-F3B8-A09C-17FCDB75FFFB}"/>
          </ac:spMkLst>
        </pc:spChg>
        <pc:spChg chg="add mod">
          <ac:chgData name="Bjoern Hansen" userId="74e4dd9f1c005bbb" providerId="LiveId" clId="{6BFFAD77-48BD-4CA3-BD57-FD59AC9BD884}" dt="2025-07-03T21:35:25.248" v="2267" actId="1037"/>
          <ac:spMkLst>
            <pc:docMk/>
            <pc:sldMk cId="3329805166" sldId="258"/>
            <ac:spMk id="15" creationId="{CDDE1D4F-65FC-1045-EEF8-F8F3C3800E14}"/>
          </ac:spMkLst>
        </pc:spChg>
        <pc:spChg chg="add mod">
          <ac:chgData name="Bjoern Hansen" userId="74e4dd9f1c005bbb" providerId="LiveId" clId="{6BFFAD77-48BD-4CA3-BD57-FD59AC9BD884}" dt="2025-07-03T21:35:25.248" v="2267" actId="1037"/>
          <ac:spMkLst>
            <pc:docMk/>
            <pc:sldMk cId="3329805166" sldId="258"/>
            <ac:spMk id="16" creationId="{0103F1BF-9817-6E65-C7F2-070AF229C2B0}"/>
          </ac:spMkLst>
        </pc:spChg>
        <pc:spChg chg="add mod">
          <ac:chgData name="Bjoern Hansen" userId="74e4dd9f1c005bbb" providerId="LiveId" clId="{6BFFAD77-48BD-4CA3-BD57-FD59AC9BD884}" dt="2025-07-03T21:33:40.572" v="2191" actId="14100"/>
          <ac:spMkLst>
            <pc:docMk/>
            <pc:sldMk cId="3329805166" sldId="258"/>
            <ac:spMk id="17" creationId="{9388E9EE-0DD9-2595-28C5-8199D4A49BC7}"/>
          </ac:spMkLst>
        </pc:spChg>
        <pc:spChg chg="add mod">
          <ac:chgData name="Bjoern Hansen" userId="74e4dd9f1c005bbb" providerId="LiveId" clId="{6BFFAD77-48BD-4CA3-BD57-FD59AC9BD884}" dt="2025-07-04T11:46:29.828" v="4744" actId="1076"/>
          <ac:spMkLst>
            <pc:docMk/>
            <pc:sldMk cId="3329805166" sldId="258"/>
            <ac:spMk id="18" creationId="{8352F2F8-AD58-DE1F-3B81-E9782D189D4D}"/>
          </ac:spMkLst>
        </pc:spChg>
        <pc:spChg chg="add mod">
          <ac:chgData name="Bjoern Hansen" userId="74e4dd9f1c005bbb" providerId="LiveId" clId="{6BFFAD77-48BD-4CA3-BD57-FD59AC9BD884}" dt="2025-07-09T20:36:04.649" v="13349" actId="20577"/>
          <ac:spMkLst>
            <pc:docMk/>
            <pc:sldMk cId="3329805166" sldId="258"/>
            <ac:spMk id="21" creationId="{12C1F0FC-130A-0770-768E-4872D5ED0C00}"/>
          </ac:spMkLst>
        </pc:spChg>
        <pc:spChg chg="add mod">
          <ac:chgData name="Bjoern Hansen" userId="74e4dd9f1c005bbb" providerId="LiveId" clId="{6BFFAD77-48BD-4CA3-BD57-FD59AC9BD884}" dt="2025-07-09T21:12:03.952" v="14018"/>
          <ac:spMkLst>
            <pc:docMk/>
            <pc:sldMk cId="3329805166" sldId="258"/>
            <ac:spMk id="22" creationId="{AEB5EDC8-7B1C-F71C-39BB-8F9B82A53964}"/>
          </ac:spMkLst>
        </pc:spChg>
        <pc:spChg chg="add mod">
          <ac:chgData name="Bjoern Hansen" userId="74e4dd9f1c005bbb" providerId="LiveId" clId="{6BFFAD77-48BD-4CA3-BD57-FD59AC9BD884}" dt="2025-07-09T20:37:24.439" v="13357" actId="14100"/>
          <ac:spMkLst>
            <pc:docMk/>
            <pc:sldMk cId="3329805166" sldId="258"/>
            <ac:spMk id="23" creationId="{E83CD6B1-2D79-FA16-7D72-D91DD9EA803B}"/>
          </ac:spMkLst>
        </pc:spChg>
        <pc:spChg chg="add mod">
          <ac:chgData name="Bjoern Hansen" userId="74e4dd9f1c005bbb" providerId="LiveId" clId="{6BFFAD77-48BD-4CA3-BD57-FD59AC9BD884}" dt="2025-07-03T21:53:59.722" v="2746" actId="1038"/>
          <ac:spMkLst>
            <pc:docMk/>
            <pc:sldMk cId="3329805166" sldId="258"/>
            <ac:spMk id="26" creationId="{265590DB-F250-27D5-9671-29549C875D15}"/>
          </ac:spMkLst>
        </pc:spChg>
        <pc:spChg chg="add mod ord">
          <ac:chgData name="Bjoern Hansen" userId="74e4dd9f1c005bbb" providerId="LiveId" clId="{6BFFAD77-48BD-4CA3-BD57-FD59AC9BD884}" dt="2025-07-03T22:12:11.954" v="3325" actId="1076"/>
          <ac:spMkLst>
            <pc:docMk/>
            <pc:sldMk cId="3329805166" sldId="258"/>
            <ac:spMk id="27" creationId="{0390E8C8-1A07-0166-58A7-5D09ADF780B9}"/>
          </ac:spMkLst>
        </pc:spChg>
        <pc:picChg chg="add mod">
          <ac:chgData name="Bjoern Hansen" userId="74e4dd9f1c005bbb" providerId="LiveId" clId="{6BFFAD77-48BD-4CA3-BD57-FD59AC9BD884}" dt="2025-07-03T21:35:25.248" v="2267" actId="1037"/>
          <ac:picMkLst>
            <pc:docMk/>
            <pc:sldMk cId="3329805166" sldId="258"/>
            <ac:picMk id="9" creationId="{6594394E-5A9C-3565-2D72-89AEDDDB783D}"/>
          </ac:picMkLst>
        </pc:picChg>
        <pc:picChg chg="add mod">
          <ac:chgData name="Bjoern Hansen" userId="74e4dd9f1c005bbb" providerId="LiveId" clId="{6BFFAD77-48BD-4CA3-BD57-FD59AC9BD884}" dt="2025-07-03T21:35:25.248" v="2267" actId="1037"/>
          <ac:picMkLst>
            <pc:docMk/>
            <pc:sldMk cId="3329805166" sldId="258"/>
            <ac:picMk id="10" creationId="{4DFD351E-8E55-F146-B562-111F860342C6}"/>
          </ac:picMkLst>
        </pc:picChg>
        <pc:picChg chg="add mod ord">
          <ac:chgData name="Bjoern Hansen" userId="74e4dd9f1c005bbb" providerId="LiveId" clId="{6BFFAD77-48BD-4CA3-BD57-FD59AC9BD884}" dt="2025-07-03T22:05:58.346" v="3112" actId="1038"/>
          <ac:picMkLst>
            <pc:docMk/>
            <pc:sldMk cId="3329805166" sldId="258"/>
            <ac:picMk id="24" creationId="{4F1B81EE-8AB4-6619-5F39-E75964FD5581}"/>
          </ac:picMkLst>
        </pc:picChg>
        <pc:picChg chg="add mod">
          <ac:chgData name="Bjoern Hansen" userId="74e4dd9f1c005bbb" providerId="LiveId" clId="{6BFFAD77-48BD-4CA3-BD57-FD59AC9BD884}" dt="2025-07-04T09:24:40.987" v="4086"/>
          <ac:picMkLst>
            <pc:docMk/>
            <pc:sldMk cId="3329805166" sldId="258"/>
            <ac:picMk id="1026" creationId="{D390A3A4-A5D8-A883-A69F-BBF58DE45351}"/>
          </ac:picMkLst>
        </pc:picChg>
      </pc:sldChg>
      <pc:sldChg chg="addSp modSp del mod">
        <pc:chgData name="Bjoern Hansen" userId="74e4dd9f1c005bbb" providerId="LiveId" clId="{6BFFAD77-48BD-4CA3-BD57-FD59AC9BD884}" dt="2025-06-18T21:37:21.432" v="1774" actId="47"/>
        <pc:sldMkLst>
          <pc:docMk/>
          <pc:sldMk cId="1370777105" sldId="259"/>
        </pc:sldMkLst>
      </pc:sldChg>
      <pc:sldChg chg="addSp modSp del">
        <pc:chgData name="Bjoern Hansen" userId="74e4dd9f1c005bbb" providerId="LiveId" clId="{6BFFAD77-48BD-4CA3-BD57-FD59AC9BD884}" dt="2025-06-18T20:55:22.578" v="1772" actId="47"/>
        <pc:sldMkLst>
          <pc:docMk/>
          <pc:sldMk cId="3201841307" sldId="260"/>
        </pc:sldMkLst>
      </pc:sldChg>
      <pc:sldChg chg="addSp delSp modSp del mod">
        <pc:chgData name="Bjoern Hansen" userId="74e4dd9f1c005bbb" providerId="LiveId" clId="{6BFFAD77-48BD-4CA3-BD57-FD59AC9BD884}" dt="2025-06-18T21:37:21.432" v="1774" actId="47"/>
        <pc:sldMkLst>
          <pc:docMk/>
          <pc:sldMk cId="3597928194" sldId="261"/>
        </pc:sldMkLst>
      </pc:sldChg>
      <pc:sldChg chg="addSp delSp modSp add del mod">
        <pc:chgData name="Bjoern Hansen" userId="74e4dd9f1c005bbb" providerId="LiveId" clId="{6BFFAD77-48BD-4CA3-BD57-FD59AC9BD884}" dt="2025-07-07T19:30:52.411" v="8166" actId="47"/>
        <pc:sldMkLst>
          <pc:docMk/>
          <pc:sldMk cId="2509162201" sldId="262"/>
        </pc:sldMkLst>
      </pc:sldChg>
      <pc:sldChg chg="addSp delSp modSp add mod">
        <pc:chgData name="Bjoern Hansen" userId="74e4dd9f1c005bbb" providerId="LiveId" clId="{6BFFAD77-48BD-4CA3-BD57-FD59AC9BD884}" dt="2025-07-09T21:03:15.628" v="13988" actId="6549"/>
        <pc:sldMkLst>
          <pc:docMk/>
          <pc:sldMk cId="693868721" sldId="263"/>
        </pc:sldMkLst>
        <pc:spChg chg="mod">
          <ac:chgData name="Bjoern Hansen" userId="74e4dd9f1c005bbb" providerId="LiveId" clId="{6BFFAD77-48BD-4CA3-BD57-FD59AC9BD884}" dt="2025-07-09T21:03:15.628" v="13988" actId="6549"/>
          <ac:spMkLst>
            <pc:docMk/>
            <pc:sldMk cId="693868721" sldId="263"/>
            <ac:spMk id="3" creationId="{61F70BF5-A521-D9E1-0185-7E542E19912A}"/>
          </ac:spMkLst>
        </pc:spChg>
        <pc:spChg chg="add mod">
          <ac:chgData name="Bjoern Hansen" userId="74e4dd9f1c005bbb" providerId="LiveId" clId="{6BFFAD77-48BD-4CA3-BD57-FD59AC9BD884}" dt="2025-07-08T07:34:48.308" v="10371"/>
          <ac:spMkLst>
            <pc:docMk/>
            <pc:sldMk cId="693868721" sldId="263"/>
            <ac:spMk id="4" creationId="{C72DA238-E8EC-CA42-8708-64F2B42F914B}"/>
          </ac:spMkLst>
        </pc:spChg>
        <pc:spChg chg="add mod">
          <ac:chgData name="Bjoern Hansen" userId="74e4dd9f1c005bbb" providerId="LiveId" clId="{6BFFAD77-48BD-4CA3-BD57-FD59AC9BD884}" dt="2025-07-08T07:35:02.521" v="10380" actId="6549"/>
          <ac:spMkLst>
            <pc:docMk/>
            <pc:sldMk cId="693868721" sldId="263"/>
            <ac:spMk id="5" creationId="{C24B3F97-AD42-49E3-B7EF-B5C86022AF2A}"/>
          </ac:spMkLst>
        </pc:spChg>
      </pc:sldChg>
      <pc:sldChg chg="addSp delSp modSp add mod ord">
        <pc:chgData name="Bjoern Hansen" userId="74e4dd9f1c005bbb" providerId="LiveId" clId="{6BFFAD77-48BD-4CA3-BD57-FD59AC9BD884}" dt="2025-07-09T21:15:00.653" v="14049" actId="1076"/>
        <pc:sldMkLst>
          <pc:docMk/>
          <pc:sldMk cId="4213546508" sldId="264"/>
        </pc:sldMkLst>
        <pc:spChg chg="mod">
          <ac:chgData name="Bjoern Hansen" userId="74e4dd9f1c005bbb" providerId="LiveId" clId="{6BFFAD77-48BD-4CA3-BD57-FD59AC9BD884}" dt="2025-07-09T21:14:55.132" v="14048" actId="20577"/>
          <ac:spMkLst>
            <pc:docMk/>
            <pc:sldMk cId="4213546508" sldId="264"/>
            <ac:spMk id="3" creationId="{541B477D-D474-07BA-E5A8-4D585196B0BA}"/>
          </ac:spMkLst>
        </pc:spChg>
        <pc:spChg chg="add mod">
          <ac:chgData name="Bjoern Hansen" userId="74e4dd9f1c005bbb" providerId="LiveId" clId="{6BFFAD77-48BD-4CA3-BD57-FD59AC9BD884}" dt="2025-07-06T20:05:08.523" v="7245"/>
          <ac:spMkLst>
            <pc:docMk/>
            <pc:sldMk cId="4213546508" sldId="264"/>
            <ac:spMk id="4" creationId="{1564D971-5790-B4B7-4A16-2CDE874D7467}"/>
          </ac:spMkLst>
        </pc:spChg>
        <pc:spChg chg="add mod ord">
          <ac:chgData name="Bjoern Hansen" userId="74e4dd9f1c005bbb" providerId="LiveId" clId="{6BFFAD77-48BD-4CA3-BD57-FD59AC9BD884}" dt="2025-07-07T19:30:05.100" v="8149" actId="164"/>
          <ac:spMkLst>
            <pc:docMk/>
            <pc:sldMk cId="4213546508" sldId="264"/>
            <ac:spMk id="5" creationId="{C894E620-8732-8D66-45D6-57E524A08288}"/>
          </ac:spMkLst>
        </pc:spChg>
        <pc:spChg chg="add mod">
          <ac:chgData name="Bjoern Hansen" userId="74e4dd9f1c005bbb" providerId="LiveId" clId="{6BFFAD77-48BD-4CA3-BD57-FD59AC9BD884}" dt="2025-07-06T20:05:27.261" v="7255" actId="6549"/>
          <ac:spMkLst>
            <pc:docMk/>
            <pc:sldMk cId="4213546508" sldId="264"/>
            <ac:spMk id="7" creationId="{5BC1E26C-D64E-34C5-1B78-156BAEE63E68}"/>
          </ac:spMkLst>
        </pc:spChg>
        <pc:spChg chg="add mod">
          <ac:chgData name="Bjoern Hansen" userId="74e4dd9f1c005bbb" providerId="LiveId" clId="{6BFFAD77-48BD-4CA3-BD57-FD59AC9BD884}" dt="2025-07-07T20:02:19.630" v="8621" actId="207"/>
          <ac:spMkLst>
            <pc:docMk/>
            <pc:sldMk cId="4213546508" sldId="264"/>
            <ac:spMk id="8" creationId="{66EBB0F3-3773-997A-98A7-A17AFF384DB7}"/>
          </ac:spMkLst>
        </pc:spChg>
        <pc:grpChg chg="add mod">
          <ac:chgData name="Bjoern Hansen" userId="74e4dd9f1c005bbb" providerId="LiveId" clId="{6BFFAD77-48BD-4CA3-BD57-FD59AC9BD884}" dt="2025-07-09T20:53:07.419" v="13797" actId="1036"/>
          <ac:grpSpMkLst>
            <pc:docMk/>
            <pc:sldMk cId="4213546508" sldId="264"/>
            <ac:grpSpMk id="9" creationId="{A8E28379-745C-A53E-CD1E-D1AE96971E6C}"/>
          </ac:grpSpMkLst>
        </pc:grpChg>
        <pc:picChg chg="add mod">
          <ac:chgData name="Bjoern Hansen" userId="74e4dd9f1c005bbb" providerId="LiveId" clId="{6BFFAD77-48BD-4CA3-BD57-FD59AC9BD884}" dt="2025-07-09T21:15:00.653" v="14049" actId="1076"/>
          <ac:picMkLst>
            <pc:docMk/>
            <pc:sldMk cId="4213546508" sldId="264"/>
            <ac:picMk id="2" creationId="{14E210EA-9C01-36C7-E5EB-1B41475A5EB7}"/>
          </ac:picMkLst>
        </pc:picChg>
        <pc:picChg chg="add mod">
          <ac:chgData name="Bjoern Hansen" userId="74e4dd9f1c005bbb" providerId="LiveId" clId="{6BFFAD77-48BD-4CA3-BD57-FD59AC9BD884}" dt="2025-07-09T20:52:58.672" v="13775" actId="1076"/>
          <ac:picMkLst>
            <pc:docMk/>
            <pc:sldMk cId="4213546508" sldId="264"/>
            <ac:picMk id="6" creationId="{B12A7AC1-EDB3-A79C-48BF-2432DEF02FD5}"/>
          </ac:picMkLst>
        </pc:picChg>
      </pc:sldChg>
      <pc:sldChg chg="addSp delSp modSp add mod ord">
        <pc:chgData name="Bjoern Hansen" userId="74e4dd9f1c005bbb" providerId="LiveId" clId="{6BFFAD77-48BD-4CA3-BD57-FD59AC9BD884}" dt="2025-07-09T20:56:45.638" v="13817" actId="113"/>
        <pc:sldMkLst>
          <pc:docMk/>
          <pc:sldMk cId="3395947924" sldId="265"/>
        </pc:sldMkLst>
        <pc:spChg chg="add mod">
          <ac:chgData name="Bjoern Hansen" userId="74e4dd9f1c005bbb" providerId="LiveId" clId="{6BFFAD77-48BD-4CA3-BD57-FD59AC9BD884}" dt="2025-07-07T19:24:41.576" v="8035"/>
          <ac:spMkLst>
            <pc:docMk/>
            <pc:sldMk cId="3395947924" sldId="265"/>
            <ac:spMk id="3" creationId="{7A898250-836D-BA42-BF64-01E630AB0579}"/>
          </ac:spMkLst>
        </pc:spChg>
        <pc:spChg chg="add mod">
          <ac:chgData name="Bjoern Hansen" userId="74e4dd9f1c005bbb" providerId="LiveId" clId="{6BFFAD77-48BD-4CA3-BD57-FD59AC9BD884}" dt="2025-07-07T19:24:59.967" v="8042" actId="6549"/>
          <ac:spMkLst>
            <pc:docMk/>
            <pc:sldMk cId="3395947924" sldId="265"/>
            <ac:spMk id="4" creationId="{A1618812-650A-F5A5-759E-217F600DF92B}"/>
          </ac:spMkLst>
        </pc:spChg>
        <pc:spChg chg="add mod">
          <ac:chgData name="Bjoern Hansen" userId="74e4dd9f1c005bbb" providerId="LiveId" clId="{6BFFAD77-48BD-4CA3-BD57-FD59AC9BD884}" dt="2025-07-07T20:18:32.186" v="8995" actId="14100"/>
          <ac:spMkLst>
            <pc:docMk/>
            <pc:sldMk cId="3395947924" sldId="265"/>
            <ac:spMk id="10" creationId="{49D8B1EE-A338-FA6F-85AB-A6760E9CA02E}"/>
          </ac:spMkLst>
        </pc:spChg>
        <pc:spChg chg="mod topLvl">
          <ac:chgData name="Bjoern Hansen" userId="74e4dd9f1c005bbb" providerId="LiveId" clId="{6BFFAD77-48BD-4CA3-BD57-FD59AC9BD884}" dt="2025-07-07T20:13:29.332" v="8816" actId="14100"/>
          <ac:spMkLst>
            <pc:docMk/>
            <pc:sldMk cId="3395947924" sldId="265"/>
            <ac:spMk id="17" creationId="{E75AE5F8-C217-9252-2FE9-F402D51424F4}"/>
          </ac:spMkLst>
        </pc:spChg>
        <pc:spChg chg="mod topLvl">
          <ac:chgData name="Bjoern Hansen" userId="74e4dd9f1c005bbb" providerId="LiveId" clId="{6BFFAD77-48BD-4CA3-BD57-FD59AC9BD884}" dt="2025-07-07T20:13:42.708" v="8827" actId="1036"/>
          <ac:spMkLst>
            <pc:docMk/>
            <pc:sldMk cId="3395947924" sldId="265"/>
            <ac:spMk id="18" creationId="{6350E8F5-B297-ABD8-26BB-79D8900A1856}"/>
          </ac:spMkLst>
        </pc:spChg>
        <pc:spChg chg="add mod">
          <ac:chgData name="Bjoern Hansen" userId="74e4dd9f1c005bbb" providerId="LiveId" clId="{6BFFAD77-48BD-4CA3-BD57-FD59AC9BD884}" dt="2025-07-07T20:13:20.273" v="8803" actId="1035"/>
          <ac:spMkLst>
            <pc:docMk/>
            <pc:sldMk cId="3395947924" sldId="265"/>
            <ac:spMk id="19" creationId="{E3635008-F3AE-006D-55CB-17442821AB64}"/>
          </ac:spMkLst>
        </pc:spChg>
        <pc:spChg chg="add mod">
          <ac:chgData name="Bjoern Hansen" userId="74e4dd9f1c005bbb" providerId="LiveId" clId="{6BFFAD77-48BD-4CA3-BD57-FD59AC9BD884}" dt="2025-07-07T20:15:14.785" v="8870" actId="113"/>
          <ac:spMkLst>
            <pc:docMk/>
            <pc:sldMk cId="3395947924" sldId="265"/>
            <ac:spMk id="20" creationId="{2EDB3CD3-ADDE-579A-8ADE-A2193DADFA0F}"/>
          </ac:spMkLst>
        </pc:spChg>
        <pc:spChg chg="add mod">
          <ac:chgData name="Bjoern Hansen" userId="74e4dd9f1c005bbb" providerId="LiveId" clId="{6BFFAD77-48BD-4CA3-BD57-FD59AC9BD884}" dt="2025-07-07T20:18:05.232" v="8981" actId="1076"/>
          <ac:spMkLst>
            <pc:docMk/>
            <pc:sldMk cId="3395947924" sldId="265"/>
            <ac:spMk id="21" creationId="{44067D9D-D8C0-89CE-888D-BE1D9B96B86F}"/>
          </ac:spMkLst>
        </pc:spChg>
        <pc:spChg chg="add mod">
          <ac:chgData name="Bjoern Hansen" userId="74e4dd9f1c005bbb" providerId="LiveId" clId="{6BFFAD77-48BD-4CA3-BD57-FD59AC9BD884}" dt="2025-07-07T21:01:10.440" v="9816" actId="1038"/>
          <ac:spMkLst>
            <pc:docMk/>
            <pc:sldMk cId="3395947924" sldId="265"/>
            <ac:spMk id="22" creationId="{09294E74-D87A-BE1C-0531-2DCC3838EF94}"/>
          </ac:spMkLst>
        </pc:spChg>
        <pc:spChg chg="add mod">
          <ac:chgData name="Bjoern Hansen" userId="74e4dd9f1c005bbb" providerId="LiveId" clId="{6BFFAD77-48BD-4CA3-BD57-FD59AC9BD884}" dt="2025-07-07T20:13:32.137" v="8817" actId="20577"/>
          <ac:spMkLst>
            <pc:docMk/>
            <pc:sldMk cId="3395947924" sldId="265"/>
            <ac:spMk id="23" creationId="{AEAC1FBC-A6AB-AFE1-C82B-92CF5724F236}"/>
          </ac:spMkLst>
        </pc:spChg>
        <pc:spChg chg="add mod">
          <ac:chgData name="Bjoern Hansen" userId="74e4dd9f1c005bbb" providerId="LiveId" clId="{6BFFAD77-48BD-4CA3-BD57-FD59AC9BD884}" dt="2025-07-09T20:55:09.526" v="13806" actId="14100"/>
          <ac:spMkLst>
            <pc:docMk/>
            <pc:sldMk cId="3395947924" sldId="265"/>
            <ac:spMk id="24" creationId="{76338888-0502-51EA-E818-22FFFCB1DF7A}"/>
          </ac:spMkLst>
        </pc:spChg>
        <pc:spChg chg="add mod">
          <ac:chgData name="Bjoern Hansen" userId="74e4dd9f1c005bbb" providerId="LiveId" clId="{6BFFAD77-48BD-4CA3-BD57-FD59AC9BD884}" dt="2025-07-07T20:16:30.246" v="8970" actId="1076"/>
          <ac:spMkLst>
            <pc:docMk/>
            <pc:sldMk cId="3395947924" sldId="265"/>
            <ac:spMk id="25" creationId="{26513D84-906F-42BE-9FE6-C7FD138799C3}"/>
          </ac:spMkLst>
        </pc:spChg>
        <pc:spChg chg="add mod">
          <ac:chgData name="Bjoern Hansen" userId="74e4dd9f1c005bbb" providerId="LiveId" clId="{6BFFAD77-48BD-4CA3-BD57-FD59AC9BD884}" dt="2025-07-07T21:11:52.368" v="10068" actId="1038"/>
          <ac:spMkLst>
            <pc:docMk/>
            <pc:sldMk cId="3395947924" sldId="265"/>
            <ac:spMk id="26" creationId="{BD3D9881-BEFC-F546-5C93-8A5B7FA6DAEE}"/>
          </ac:spMkLst>
        </pc:spChg>
        <pc:spChg chg="add mod">
          <ac:chgData name="Bjoern Hansen" userId="74e4dd9f1c005bbb" providerId="LiveId" clId="{6BFFAD77-48BD-4CA3-BD57-FD59AC9BD884}" dt="2025-07-09T20:56:45.638" v="13817" actId="113"/>
          <ac:spMkLst>
            <pc:docMk/>
            <pc:sldMk cId="3395947924" sldId="265"/>
            <ac:spMk id="27" creationId="{015FAA3E-23E7-FFF9-CD4B-1C8659850B22}"/>
          </ac:spMkLst>
        </pc:spChg>
      </pc:sldChg>
      <pc:sldChg chg="addSp delSp modSp mod">
        <pc:chgData name="Bjoern Hansen" userId="74e4dd9f1c005bbb" providerId="LiveId" clId="{6BFFAD77-48BD-4CA3-BD57-FD59AC9BD884}" dt="2025-07-09T21:16:01.384" v="14051" actId="6549"/>
        <pc:sldMkLst>
          <pc:docMk/>
          <pc:sldMk cId="2584973829" sldId="266"/>
        </pc:sldMkLst>
        <pc:spChg chg="add mod">
          <ac:chgData name="Bjoern Hansen" userId="74e4dd9f1c005bbb" providerId="LiveId" clId="{6BFFAD77-48BD-4CA3-BD57-FD59AC9BD884}" dt="2025-07-09T21:16:01.384" v="14051" actId="6549"/>
          <ac:spMkLst>
            <pc:docMk/>
            <pc:sldMk cId="2584973829" sldId="266"/>
            <ac:spMk id="3" creationId="{5C330E79-460C-2D45-A25E-60A062637030}"/>
          </ac:spMkLst>
        </pc:spChg>
        <pc:spChg chg="add mod">
          <ac:chgData name="Bjoern Hansen" userId="74e4dd9f1c005bbb" providerId="LiveId" clId="{6BFFAD77-48BD-4CA3-BD57-FD59AC9BD884}" dt="2025-07-08T08:45:04.756" v="10900"/>
          <ac:spMkLst>
            <pc:docMk/>
            <pc:sldMk cId="2584973829" sldId="266"/>
            <ac:spMk id="4" creationId="{7F6C1F7C-BF43-1DD5-D5FE-941DDDACFA07}"/>
          </ac:spMkLst>
        </pc:spChg>
        <pc:spChg chg="add mod">
          <ac:chgData name="Bjoern Hansen" userId="74e4dd9f1c005bbb" providerId="LiveId" clId="{6BFFAD77-48BD-4CA3-BD57-FD59AC9BD884}" dt="2025-07-08T08:45:19.428" v="10906" actId="6549"/>
          <ac:spMkLst>
            <pc:docMk/>
            <pc:sldMk cId="2584973829" sldId="266"/>
            <ac:spMk id="5" creationId="{779271B8-E0B2-1324-50C4-1C91D8039DE2}"/>
          </ac:spMkLst>
        </pc:spChg>
        <pc:picChg chg="add mod">
          <ac:chgData name="Bjoern Hansen" userId="74e4dd9f1c005bbb" providerId="LiveId" clId="{6BFFAD77-48BD-4CA3-BD57-FD59AC9BD884}" dt="2025-07-08T09:09:04.407" v="11117" actId="1076"/>
          <ac:picMkLst>
            <pc:docMk/>
            <pc:sldMk cId="2584973829" sldId="266"/>
            <ac:picMk id="7" creationId="{E9E89195-2A72-D310-ADD6-2D5F00120A3D}"/>
          </ac:picMkLst>
        </pc:picChg>
        <pc:picChg chg="add mod ord">
          <ac:chgData name="Bjoern Hansen" userId="74e4dd9f1c005bbb" providerId="LiveId" clId="{6BFFAD77-48BD-4CA3-BD57-FD59AC9BD884}" dt="2025-07-08T09:32:28.241" v="11251" actId="14100"/>
          <ac:picMkLst>
            <pc:docMk/>
            <pc:sldMk cId="2584973829" sldId="266"/>
            <ac:picMk id="12" creationId="{C7E01B01-59B5-416C-32FF-C9838E4FD2DD}"/>
          </ac:picMkLst>
        </pc:picChg>
      </pc:sldChg>
      <pc:sldChg chg="addSp delSp modSp mod">
        <pc:chgData name="Bjoern Hansen" userId="74e4dd9f1c005bbb" providerId="LiveId" clId="{6BFFAD77-48BD-4CA3-BD57-FD59AC9BD884}" dt="2025-07-08T14:42:12.960" v="12083" actId="1037"/>
        <pc:sldMkLst>
          <pc:docMk/>
          <pc:sldMk cId="4135024370" sldId="267"/>
        </pc:sldMkLst>
        <pc:spChg chg="add mod">
          <ac:chgData name="Bjoern Hansen" userId="74e4dd9f1c005bbb" providerId="LiveId" clId="{6BFFAD77-48BD-4CA3-BD57-FD59AC9BD884}" dt="2025-07-08T14:38:15.971" v="11998"/>
          <ac:spMkLst>
            <pc:docMk/>
            <pc:sldMk cId="4135024370" sldId="267"/>
            <ac:spMk id="14" creationId="{02178EA1-251B-72EE-EEB7-DC4F516F6022}"/>
          </ac:spMkLst>
        </pc:spChg>
        <pc:spChg chg="add mod">
          <ac:chgData name="Bjoern Hansen" userId="74e4dd9f1c005bbb" providerId="LiveId" clId="{6BFFAD77-48BD-4CA3-BD57-FD59AC9BD884}" dt="2025-07-08T14:39:12.858" v="12048" actId="20577"/>
          <ac:spMkLst>
            <pc:docMk/>
            <pc:sldMk cId="4135024370" sldId="267"/>
            <ac:spMk id="15" creationId="{1E5FDC7B-41A4-5D21-A0AF-FBB52020BF67}"/>
          </ac:spMkLst>
        </pc:spChg>
        <pc:spChg chg="add mod">
          <ac:chgData name="Bjoern Hansen" userId="74e4dd9f1c005bbb" providerId="LiveId" clId="{6BFFAD77-48BD-4CA3-BD57-FD59AC9BD884}" dt="2025-07-08T14:41:45.100" v="12067"/>
          <ac:spMkLst>
            <pc:docMk/>
            <pc:sldMk cId="4135024370" sldId="267"/>
            <ac:spMk id="19" creationId="{1AB5DB1F-55D0-390A-6E03-162E1A06363E}"/>
          </ac:spMkLst>
        </pc:spChg>
        <pc:spChg chg="add mod">
          <ac:chgData name="Bjoern Hansen" userId="74e4dd9f1c005bbb" providerId="LiveId" clId="{6BFFAD77-48BD-4CA3-BD57-FD59AC9BD884}" dt="2025-07-08T14:41:45.100" v="12067"/>
          <ac:spMkLst>
            <pc:docMk/>
            <pc:sldMk cId="4135024370" sldId="267"/>
            <ac:spMk id="20" creationId="{39F71D34-AA5F-8747-43C3-0E5B16E0538D}"/>
          </ac:spMkLst>
        </pc:spChg>
        <pc:graphicFrameChg chg="add mod">
          <ac:chgData name="Bjoern Hansen" userId="74e4dd9f1c005bbb" providerId="LiveId" clId="{6BFFAD77-48BD-4CA3-BD57-FD59AC9BD884}" dt="2025-07-08T14:38:58.577" v="12041" actId="1037"/>
          <ac:graphicFrameMkLst>
            <pc:docMk/>
            <pc:sldMk cId="4135024370" sldId="267"/>
            <ac:graphicFrameMk id="12" creationId="{4EEE7D03-F7A2-CB91-3D9D-FD2A49074771}"/>
          </ac:graphicFrameMkLst>
        </pc:graphicFrameChg>
        <pc:graphicFrameChg chg="add mod">
          <ac:chgData name="Bjoern Hansen" userId="74e4dd9f1c005bbb" providerId="LiveId" clId="{6BFFAD77-48BD-4CA3-BD57-FD59AC9BD884}" dt="2025-07-08T14:38:15.971" v="11998"/>
          <ac:graphicFrameMkLst>
            <pc:docMk/>
            <pc:sldMk cId="4135024370" sldId="267"/>
            <ac:graphicFrameMk id="13" creationId="{0F792D08-A789-8892-A471-B1728D38DF7B}"/>
          </ac:graphicFrameMkLst>
        </pc:graphicFrameChg>
        <pc:picChg chg="add mod">
          <ac:chgData name="Bjoern Hansen" userId="74e4dd9f1c005bbb" providerId="LiveId" clId="{6BFFAD77-48BD-4CA3-BD57-FD59AC9BD884}" dt="2025-07-08T14:42:04.532" v="12070" actId="14100"/>
          <ac:picMkLst>
            <pc:docMk/>
            <pc:sldMk cId="4135024370" sldId="267"/>
            <ac:picMk id="7" creationId="{AD0EBA64-DB72-2668-8A29-517151AC3009}"/>
          </ac:picMkLst>
        </pc:picChg>
        <pc:picChg chg="add mod">
          <ac:chgData name="Bjoern Hansen" userId="74e4dd9f1c005bbb" providerId="LiveId" clId="{6BFFAD77-48BD-4CA3-BD57-FD59AC9BD884}" dt="2025-07-08T14:42:12.960" v="12083" actId="1037"/>
          <ac:picMkLst>
            <pc:docMk/>
            <pc:sldMk cId="4135024370" sldId="267"/>
            <ac:picMk id="10" creationId="{1D1B1F5C-43E2-EEF2-DD34-46EF7215D38B}"/>
          </ac:picMkLst>
        </pc:picChg>
        <pc:picChg chg="add mod">
          <ac:chgData name="Bjoern Hansen" userId="74e4dd9f1c005bbb" providerId="LiveId" clId="{6BFFAD77-48BD-4CA3-BD57-FD59AC9BD884}" dt="2025-07-08T14:39:35.201" v="12051" actId="14100"/>
          <ac:picMkLst>
            <pc:docMk/>
            <pc:sldMk cId="4135024370" sldId="267"/>
            <ac:picMk id="16" creationId="{C1B70767-D532-886E-3774-C945EDEDA662}"/>
          </ac:picMkLst>
        </pc:picChg>
      </pc:sldChg>
      <pc:sldChg chg="add del">
        <pc:chgData name="Bjoern Hansen" userId="74e4dd9f1c005bbb" providerId="LiveId" clId="{6BFFAD77-48BD-4CA3-BD57-FD59AC9BD884}" dt="2025-06-18T21:37:21.432" v="1774" actId="47"/>
        <pc:sldMkLst>
          <pc:docMk/>
          <pc:sldMk cId="23436251" sldId="268"/>
        </pc:sldMkLst>
      </pc:sldChg>
      <pc:sldChg chg="addSp delSp modSp add del mod">
        <pc:chgData name="Bjoern Hansen" userId="74e4dd9f1c005bbb" providerId="LiveId" clId="{6BFFAD77-48BD-4CA3-BD57-FD59AC9BD884}" dt="2025-07-08T09:09:13.139" v="11118" actId="47"/>
        <pc:sldMkLst>
          <pc:docMk/>
          <pc:sldMk cId="2701878571" sldId="269"/>
        </pc:sldMkLst>
      </pc:sldChg>
      <pc:sldChg chg="new del">
        <pc:chgData name="Bjoern Hansen" userId="74e4dd9f1c005bbb" providerId="LiveId" clId="{6BFFAD77-48BD-4CA3-BD57-FD59AC9BD884}" dt="2025-06-18T21:37:34.130" v="1777" actId="47"/>
        <pc:sldMkLst>
          <pc:docMk/>
          <pc:sldMk cId="269225032" sldId="270"/>
        </pc:sldMkLst>
      </pc:sldChg>
      <pc:sldChg chg="addSp delSp modSp add del mod">
        <pc:chgData name="Bjoern Hansen" userId="74e4dd9f1c005bbb" providerId="LiveId" clId="{6BFFAD77-48BD-4CA3-BD57-FD59AC9BD884}" dt="2025-07-08T14:50:00.421" v="12096" actId="47"/>
        <pc:sldMkLst>
          <pc:docMk/>
          <pc:sldMk cId="2561046468" sldId="271"/>
        </pc:sldMkLst>
      </pc:sldChg>
      <pc:sldChg chg="del">
        <pc:chgData name="Bjoern Hansen" userId="74e4dd9f1c005bbb" providerId="LiveId" clId="{6BFFAD77-48BD-4CA3-BD57-FD59AC9BD884}" dt="2025-07-07T19:30:44.726" v="8165" actId="47"/>
        <pc:sldMkLst>
          <pc:docMk/>
          <pc:sldMk cId="420385549" sldId="272"/>
        </pc:sldMkLst>
      </pc:sldChg>
      <pc:sldChg chg="addSp delSp modSp add mod">
        <pc:chgData name="Bjoern Hansen" userId="74e4dd9f1c005bbb" providerId="LiveId" clId="{6BFFAD77-48BD-4CA3-BD57-FD59AC9BD884}" dt="2025-07-09T21:12:19.328" v="14033" actId="1038"/>
        <pc:sldMkLst>
          <pc:docMk/>
          <pc:sldMk cId="1660104364" sldId="273"/>
        </pc:sldMkLst>
        <pc:spChg chg="add mod">
          <ac:chgData name="Bjoern Hansen" userId="74e4dd9f1c005bbb" providerId="LiveId" clId="{6BFFAD77-48BD-4CA3-BD57-FD59AC9BD884}" dt="2025-07-09T21:12:19.328" v="14033" actId="1038"/>
          <ac:spMkLst>
            <pc:docMk/>
            <pc:sldMk cId="1660104364" sldId="273"/>
            <ac:spMk id="2" creationId="{8730E1C2-F4B6-9ACF-22BF-3D65C0261865}"/>
          </ac:spMkLst>
        </pc:spChg>
        <pc:spChg chg="add del mod ord">
          <ac:chgData name="Bjoern Hansen" userId="74e4dd9f1c005bbb" providerId="LiveId" clId="{6BFFAD77-48BD-4CA3-BD57-FD59AC9BD884}" dt="2025-07-08T07:21:04.455" v="10160" actId="6549"/>
          <ac:spMkLst>
            <pc:docMk/>
            <pc:sldMk cId="1660104364" sldId="273"/>
            <ac:spMk id="3" creationId="{6B1A3B8C-CDAC-F813-26C5-4BAD01AD951F}"/>
          </ac:spMkLst>
        </pc:spChg>
        <pc:spChg chg="add mod">
          <ac:chgData name="Bjoern Hansen" userId="74e4dd9f1c005bbb" providerId="LiveId" clId="{6BFFAD77-48BD-4CA3-BD57-FD59AC9BD884}" dt="2025-07-09T20:41:26.179" v="13509" actId="113"/>
          <ac:spMkLst>
            <pc:docMk/>
            <pc:sldMk cId="1660104364" sldId="273"/>
            <ac:spMk id="4" creationId="{2B772859-4A7B-BA92-6127-18F57AB91B2D}"/>
          </ac:spMkLst>
        </pc:spChg>
        <pc:spChg chg="add mod">
          <ac:chgData name="Bjoern Hansen" userId="74e4dd9f1c005bbb" providerId="LiveId" clId="{6BFFAD77-48BD-4CA3-BD57-FD59AC9BD884}" dt="2025-07-06T19:25:49.953" v="5928" actId="164"/>
          <ac:spMkLst>
            <pc:docMk/>
            <pc:sldMk cId="1660104364" sldId="273"/>
            <ac:spMk id="7" creationId="{C4602CF3-0490-D115-BB89-616C4DB0A6B4}"/>
          </ac:spMkLst>
        </pc:spChg>
        <pc:spChg chg="add mod">
          <ac:chgData name="Bjoern Hansen" userId="74e4dd9f1c005bbb" providerId="LiveId" clId="{6BFFAD77-48BD-4CA3-BD57-FD59AC9BD884}" dt="2025-07-09T21:12:10.233" v="14019"/>
          <ac:spMkLst>
            <pc:docMk/>
            <pc:sldMk cId="1660104364" sldId="273"/>
            <ac:spMk id="8" creationId="{4B93B0BF-7894-22FA-E514-0D366B96DC39}"/>
          </ac:spMkLst>
        </pc:spChg>
        <pc:spChg chg="add mod">
          <ac:chgData name="Bjoern Hansen" userId="74e4dd9f1c005bbb" providerId="LiveId" clId="{6BFFAD77-48BD-4CA3-BD57-FD59AC9BD884}" dt="2025-07-09T20:38:16.600" v="13442" actId="1036"/>
          <ac:spMkLst>
            <pc:docMk/>
            <pc:sldMk cId="1660104364" sldId="273"/>
            <ac:spMk id="9" creationId="{0B445972-A126-B655-429E-1D28A7C2317F}"/>
          </ac:spMkLst>
        </pc:spChg>
        <pc:spChg chg="add mod">
          <ac:chgData name="Bjoern Hansen" userId="74e4dd9f1c005bbb" providerId="LiveId" clId="{6BFFAD77-48BD-4CA3-BD57-FD59AC9BD884}" dt="2025-07-06T19:12:13.218" v="5774" actId="571"/>
          <ac:spMkLst>
            <pc:docMk/>
            <pc:sldMk cId="1660104364" sldId="273"/>
            <ac:spMk id="11" creationId="{0FFA81C6-8CAF-EECA-50E6-2C48BF5BB5DA}"/>
          </ac:spMkLst>
        </pc:spChg>
        <pc:spChg chg="add mod">
          <ac:chgData name="Bjoern Hansen" userId="74e4dd9f1c005bbb" providerId="LiveId" clId="{6BFFAD77-48BD-4CA3-BD57-FD59AC9BD884}" dt="2025-07-04T10:37:07.816" v="4356" actId="1036"/>
          <ac:spMkLst>
            <pc:docMk/>
            <pc:sldMk cId="1660104364" sldId="273"/>
            <ac:spMk id="13" creationId="{E581A850-A9BA-C870-4038-8BB42412B0D9}"/>
          </ac:spMkLst>
        </pc:spChg>
        <pc:spChg chg="add mod ord">
          <ac:chgData name="Bjoern Hansen" userId="74e4dd9f1c005bbb" providerId="LiveId" clId="{6BFFAD77-48BD-4CA3-BD57-FD59AC9BD884}" dt="2025-07-06T19:13:59.425" v="5812" actId="167"/>
          <ac:spMkLst>
            <pc:docMk/>
            <pc:sldMk cId="1660104364" sldId="273"/>
            <ac:spMk id="14" creationId="{F1447A87-4783-67AF-4309-6B3C17AB7962}"/>
          </ac:spMkLst>
        </pc:spChg>
        <pc:spChg chg="add mod">
          <ac:chgData name="Bjoern Hansen" userId="74e4dd9f1c005bbb" providerId="LiveId" clId="{6BFFAD77-48BD-4CA3-BD57-FD59AC9BD884}" dt="2025-07-06T19:15:48.007" v="5833" actId="1076"/>
          <ac:spMkLst>
            <pc:docMk/>
            <pc:sldMk cId="1660104364" sldId="273"/>
            <ac:spMk id="16" creationId="{7B85FD0E-B6BF-B62A-087D-A4C490857787}"/>
          </ac:spMkLst>
        </pc:spChg>
        <pc:spChg chg="add mod">
          <ac:chgData name="Bjoern Hansen" userId="74e4dd9f1c005bbb" providerId="LiveId" clId="{6BFFAD77-48BD-4CA3-BD57-FD59AC9BD884}" dt="2025-07-06T19:25:49.953" v="5928" actId="164"/>
          <ac:spMkLst>
            <pc:docMk/>
            <pc:sldMk cId="1660104364" sldId="273"/>
            <ac:spMk id="17" creationId="{6592BA27-17EA-19AB-084A-0BF39DFA32C8}"/>
          </ac:spMkLst>
        </pc:spChg>
        <pc:grpChg chg="add mod">
          <ac:chgData name="Bjoern Hansen" userId="74e4dd9f1c005bbb" providerId="LiveId" clId="{6BFFAD77-48BD-4CA3-BD57-FD59AC9BD884}" dt="2025-07-06T19:25:57.240" v="5929" actId="1076"/>
          <ac:grpSpMkLst>
            <pc:docMk/>
            <pc:sldMk cId="1660104364" sldId="273"/>
            <ac:grpSpMk id="18" creationId="{36056590-A553-9FF9-26BF-2317828910FD}"/>
          </ac:grpSpMkLst>
        </pc:grpChg>
        <pc:picChg chg="add mod modCrop">
          <ac:chgData name="Bjoern Hansen" userId="74e4dd9f1c005bbb" providerId="LiveId" clId="{6BFFAD77-48BD-4CA3-BD57-FD59AC9BD884}" dt="2025-07-07T19:26:10.035" v="8101" actId="732"/>
          <ac:picMkLst>
            <pc:docMk/>
            <pc:sldMk cId="1660104364" sldId="273"/>
            <ac:picMk id="5" creationId="{588FBE33-7BF9-E38D-7DB9-61A5AC741C91}"/>
          </ac:picMkLst>
        </pc:picChg>
        <pc:picChg chg="add mod">
          <ac:chgData name="Bjoern Hansen" userId="74e4dd9f1c005bbb" providerId="LiveId" clId="{6BFFAD77-48BD-4CA3-BD57-FD59AC9BD884}" dt="2025-07-09T20:40:39.623" v="13500" actId="1076"/>
          <ac:picMkLst>
            <pc:docMk/>
            <pc:sldMk cId="1660104364" sldId="273"/>
            <ac:picMk id="6" creationId="{2F0550B0-938E-922A-3871-781AB5451236}"/>
          </ac:picMkLst>
        </pc:picChg>
        <pc:picChg chg="add del mod">
          <ac:chgData name="Bjoern Hansen" userId="74e4dd9f1c005bbb" providerId="LiveId" clId="{6BFFAD77-48BD-4CA3-BD57-FD59AC9BD884}" dt="2025-07-07T19:26:17.114" v="8103" actId="732"/>
          <ac:picMkLst>
            <pc:docMk/>
            <pc:sldMk cId="1660104364" sldId="273"/>
            <ac:picMk id="15" creationId="{F9800588-B88C-412D-7255-7DF0A57DAF6B}"/>
          </ac:picMkLst>
        </pc:picChg>
        <pc:picChg chg="add mod">
          <ac:chgData name="Bjoern Hansen" userId="74e4dd9f1c005bbb" providerId="LiveId" clId="{6BFFAD77-48BD-4CA3-BD57-FD59AC9BD884}" dt="2025-07-06T19:25:43.823" v="5927" actId="1076"/>
          <ac:picMkLst>
            <pc:docMk/>
            <pc:sldMk cId="1660104364" sldId="273"/>
            <ac:picMk id="1030" creationId="{E0A28997-7C1B-2EAB-A5C7-1AD4AD6D0AAF}"/>
          </ac:picMkLst>
        </pc:picChg>
        <pc:picChg chg="add mod">
          <ac:chgData name="Bjoern Hansen" userId="74e4dd9f1c005bbb" providerId="LiveId" clId="{6BFFAD77-48BD-4CA3-BD57-FD59AC9BD884}" dt="2025-07-06T19:16:23.522" v="5839" actId="1038"/>
          <ac:picMkLst>
            <pc:docMk/>
            <pc:sldMk cId="1660104364" sldId="273"/>
            <ac:picMk id="1036" creationId="{57C935E5-2E0C-F92B-B479-60BF6CB896F7}"/>
          </ac:picMkLst>
        </pc:picChg>
        <pc:picChg chg="add mod">
          <ac:chgData name="Bjoern Hansen" userId="74e4dd9f1c005bbb" providerId="LiveId" clId="{6BFFAD77-48BD-4CA3-BD57-FD59AC9BD884}" dt="2025-07-06T19:16:29.192" v="5843" actId="1037"/>
          <ac:picMkLst>
            <pc:docMk/>
            <pc:sldMk cId="1660104364" sldId="273"/>
            <ac:picMk id="1038" creationId="{92E13E8A-0B86-1F7F-2003-99D52B62DA52}"/>
          </ac:picMkLst>
        </pc:picChg>
      </pc:sldChg>
      <pc:sldChg chg="delSp modSp add del mod">
        <pc:chgData name="Bjoern Hansen" userId="74e4dd9f1c005bbb" providerId="LiveId" clId="{6BFFAD77-48BD-4CA3-BD57-FD59AC9BD884}" dt="2025-07-06T20:04:39.187" v="7242" actId="47"/>
        <pc:sldMkLst>
          <pc:docMk/>
          <pc:sldMk cId="316741657" sldId="274"/>
        </pc:sldMkLst>
      </pc:sldChg>
      <pc:sldChg chg="add del">
        <pc:chgData name="Bjoern Hansen" userId="74e4dd9f1c005bbb" providerId="LiveId" clId="{6BFFAD77-48BD-4CA3-BD57-FD59AC9BD884}" dt="2025-07-06T20:04:35.854" v="7241" actId="47"/>
        <pc:sldMkLst>
          <pc:docMk/>
          <pc:sldMk cId="2794825796" sldId="275"/>
        </pc:sldMkLst>
      </pc:sldChg>
      <pc:sldChg chg="addSp delSp modSp add mod">
        <pc:chgData name="Bjoern Hansen" userId="74e4dd9f1c005bbb" providerId="LiveId" clId="{6BFFAD77-48BD-4CA3-BD57-FD59AC9BD884}" dt="2025-07-09T21:13:46.041" v="14045" actId="6549"/>
        <pc:sldMkLst>
          <pc:docMk/>
          <pc:sldMk cId="227753124" sldId="276"/>
        </pc:sldMkLst>
        <pc:spChg chg="add mod">
          <ac:chgData name="Bjoern Hansen" userId="74e4dd9f1c005bbb" providerId="LiveId" clId="{6BFFAD77-48BD-4CA3-BD57-FD59AC9BD884}" dt="2025-07-09T21:13:46.041" v="14045" actId="6549"/>
          <ac:spMkLst>
            <pc:docMk/>
            <pc:sldMk cId="227753124" sldId="276"/>
            <ac:spMk id="7" creationId="{A4083265-8044-B9F2-8968-655F2FC7C4D4}"/>
          </ac:spMkLst>
        </pc:spChg>
        <pc:spChg chg="add mod">
          <ac:chgData name="Bjoern Hansen" userId="74e4dd9f1c005bbb" providerId="LiveId" clId="{6BFFAD77-48BD-4CA3-BD57-FD59AC9BD884}" dt="2025-07-09T20:42:57.331" v="13590" actId="1038"/>
          <ac:spMkLst>
            <pc:docMk/>
            <pc:sldMk cId="227753124" sldId="276"/>
            <ac:spMk id="8" creationId="{F9622CA3-0910-E99F-1D72-C37A14A02BE6}"/>
          </ac:spMkLst>
        </pc:spChg>
        <pc:spChg chg="add mod ord">
          <ac:chgData name="Bjoern Hansen" userId="74e4dd9f1c005bbb" providerId="LiveId" clId="{6BFFAD77-48BD-4CA3-BD57-FD59AC9BD884}" dt="2025-07-09T20:48:42.129" v="13718" actId="1035"/>
          <ac:spMkLst>
            <pc:docMk/>
            <pc:sldMk cId="227753124" sldId="276"/>
            <ac:spMk id="11" creationId="{53EE5B6A-C37C-D622-3B8F-E02B44AE958C}"/>
          </ac:spMkLst>
        </pc:spChg>
        <pc:picChg chg="add mod">
          <ac:chgData name="Bjoern Hansen" userId="74e4dd9f1c005bbb" providerId="LiveId" clId="{6BFFAD77-48BD-4CA3-BD57-FD59AC9BD884}" dt="2025-07-09T20:45:38.299" v="13613" actId="1038"/>
          <ac:picMkLst>
            <pc:docMk/>
            <pc:sldMk cId="227753124" sldId="276"/>
            <ac:picMk id="1026" creationId="{3F435307-AF39-B0A3-E143-16A0B4183E83}"/>
          </ac:picMkLst>
        </pc:picChg>
      </pc:sldChg>
      <pc:sldChg chg="addSp delSp modSp add mod">
        <pc:chgData name="Bjoern Hansen" userId="74e4dd9f1c005bbb" providerId="LiveId" clId="{6BFFAD77-48BD-4CA3-BD57-FD59AC9BD884}" dt="2025-07-08T08:33:41.294" v="10722" actId="478"/>
        <pc:sldMkLst>
          <pc:docMk/>
          <pc:sldMk cId="2579480732" sldId="277"/>
        </pc:sldMkLst>
        <pc:spChg chg="mod">
          <ac:chgData name="Bjoern Hansen" userId="74e4dd9f1c005bbb" providerId="LiveId" clId="{6BFFAD77-48BD-4CA3-BD57-FD59AC9BD884}" dt="2025-07-08T07:51:35.916" v="10486" actId="1076"/>
          <ac:spMkLst>
            <pc:docMk/>
            <pc:sldMk cId="2579480732" sldId="277"/>
            <ac:spMk id="12" creationId="{9A3EFD8C-A6EE-581F-685C-35D36E2D43B8}"/>
          </ac:spMkLst>
        </pc:spChg>
        <pc:spChg chg="mod">
          <ac:chgData name="Bjoern Hansen" userId="74e4dd9f1c005bbb" providerId="LiveId" clId="{6BFFAD77-48BD-4CA3-BD57-FD59AC9BD884}" dt="2025-07-08T07:50:31.622" v="10479" actId="1076"/>
          <ac:spMkLst>
            <pc:docMk/>
            <pc:sldMk cId="2579480732" sldId="277"/>
            <ac:spMk id="13" creationId="{CE3AD844-F71A-8FA0-A213-2DC0DCBDD5EA}"/>
          </ac:spMkLst>
        </pc:spChg>
        <pc:spChg chg="mod">
          <ac:chgData name="Bjoern Hansen" userId="74e4dd9f1c005bbb" providerId="LiveId" clId="{6BFFAD77-48BD-4CA3-BD57-FD59AC9BD884}" dt="2025-07-08T07:52:03.305" v="10491" actId="571"/>
          <ac:spMkLst>
            <pc:docMk/>
            <pc:sldMk cId="2579480732" sldId="277"/>
            <ac:spMk id="18" creationId="{721D40E0-BE48-D2EE-748D-FF25C7DBA664}"/>
          </ac:spMkLst>
        </pc:spChg>
        <pc:spChg chg="mod">
          <ac:chgData name="Bjoern Hansen" userId="74e4dd9f1c005bbb" providerId="LiveId" clId="{6BFFAD77-48BD-4CA3-BD57-FD59AC9BD884}" dt="2025-07-08T07:52:10.800" v="10494" actId="20577"/>
          <ac:spMkLst>
            <pc:docMk/>
            <pc:sldMk cId="2579480732" sldId="277"/>
            <ac:spMk id="19" creationId="{84D513AD-5CBA-3FEB-4CC5-874C3783E977}"/>
          </ac:spMkLst>
        </pc:spChg>
        <pc:spChg chg="mod">
          <ac:chgData name="Bjoern Hansen" userId="74e4dd9f1c005bbb" providerId="LiveId" clId="{6BFFAD77-48BD-4CA3-BD57-FD59AC9BD884}" dt="2025-07-08T07:52:06.086" v="10492" actId="571"/>
          <ac:spMkLst>
            <pc:docMk/>
            <pc:sldMk cId="2579480732" sldId="277"/>
            <ac:spMk id="21" creationId="{60FA8050-55F8-6FB5-7D55-40FEABFE74FF}"/>
          </ac:spMkLst>
        </pc:spChg>
        <pc:spChg chg="mod">
          <ac:chgData name="Bjoern Hansen" userId="74e4dd9f1c005bbb" providerId="LiveId" clId="{6BFFAD77-48BD-4CA3-BD57-FD59AC9BD884}" dt="2025-07-08T07:52:08.758" v="10493" actId="20577"/>
          <ac:spMkLst>
            <pc:docMk/>
            <pc:sldMk cId="2579480732" sldId="277"/>
            <ac:spMk id="22" creationId="{58AEA1BB-4E84-E3CA-C2FB-3F6471ABFF8A}"/>
          </ac:spMkLst>
        </pc:spChg>
        <pc:spChg chg="mod">
          <ac:chgData name="Bjoern Hansen" userId="74e4dd9f1c005bbb" providerId="LiveId" clId="{6BFFAD77-48BD-4CA3-BD57-FD59AC9BD884}" dt="2025-07-08T07:52:31.257" v="10497" actId="571"/>
          <ac:spMkLst>
            <pc:docMk/>
            <pc:sldMk cId="2579480732" sldId="277"/>
            <ac:spMk id="24" creationId="{B6CF13A9-E9C1-9DE8-6290-68909AA890B7}"/>
          </ac:spMkLst>
        </pc:spChg>
        <pc:spChg chg="mod">
          <ac:chgData name="Bjoern Hansen" userId="74e4dd9f1c005bbb" providerId="LiveId" clId="{6BFFAD77-48BD-4CA3-BD57-FD59AC9BD884}" dt="2025-07-08T07:52:37.847" v="10504" actId="20577"/>
          <ac:spMkLst>
            <pc:docMk/>
            <pc:sldMk cId="2579480732" sldId="277"/>
            <ac:spMk id="25" creationId="{C77A3EE4-2832-03A4-2F3C-17BF50321B5C}"/>
          </ac:spMkLst>
        </pc:spChg>
        <pc:spChg chg="mod">
          <ac:chgData name="Bjoern Hansen" userId="74e4dd9f1c005bbb" providerId="LiveId" clId="{6BFFAD77-48BD-4CA3-BD57-FD59AC9BD884}" dt="2025-07-08T07:52:33.042" v="10498" actId="571"/>
          <ac:spMkLst>
            <pc:docMk/>
            <pc:sldMk cId="2579480732" sldId="277"/>
            <ac:spMk id="27" creationId="{A1AB356D-3FBB-1604-CDDE-00794200DB6B}"/>
          </ac:spMkLst>
        </pc:spChg>
        <pc:spChg chg="mod">
          <ac:chgData name="Bjoern Hansen" userId="74e4dd9f1c005bbb" providerId="LiveId" clId="{6BFFAD77-48BD-4CA3-BD57-FD59AC9BD884}" dt="2025-07-08T07:52:35.514" v="10500" actId="20577"/>
          <ac:spMkLst>
            <pc:docMk/>
            <pc:sldMk cId="2579480732" sldId="277"/>
            <ac:spMk id="28" creationId="{C0821FEC-CBF9-3BB2-5FA7-AF74ADA728D6}"/>
          </ac:spMkLst>
        </pc:spChg>
        <pc:spChg chg="mod">
          <ac:chgData name="Bjoern Hansen" userId="74e4dd9f1c005bbb" providerId="LiveId" clId="{6BFFAD77-48BD-4CA3-BD57-FD59AC9BD884}" dt="2025-07-08T07:52:53.013" v="10507" actId="571"/>
          <ac:spMkLst>
            <pc:docMk/>
            <pc:sldMk cId="2579480732" sldId="277"/>
            <ac:spMk id="30" creationId="{F1CC342C-3285-711B-53AE-30A09197977D}"/>
          </ac:spMkLst>
        </pc:spChg>
        <pc:spChg chg="mod">
          <ac:chgData name="Bjoern Hansen" userId="74e4dd9f1c005bbb" providerId="LiveId" clId="{6BFFAD77-48BD-4CA3-BD57-FD59AC9BD884}" dt="2025-07-08T07:52:56.078" v="10509" actId="20577"/>
          <ac:spMkLst>
            <pc:docMk/>
            <pc:sldMk cId="2579480732" sldId="277"/>
            <ac:spMk id="31" creationId="{102128A8-1B50-BB76-6A9C-C3305FA890C7}"/>
          </ac:spMkLst>
        </pc:spChg>
        <pc:spChg chg="mod">
          <ac:chgData name="Bjoern Hansen" userId="74e4dd9f1c005bbb" providerId="LiveId" clId="{6BFFAD77-48BD-4CA3-BD57-FD59AC9BD884}" dt="2025-07-08T07:53:27.476" v="10510" actId="571"/>
          <ac:spMkLst>
            <pc:docMk/>
            <pc:sldMk cId="2579480732" sldId="277"/>
            <ac:spMk id="33" creationId="{642FE019-A047-458A-9416-3044282E646C}"/>
          </ac:spMkLst>
        </pc:spChg>
        <pc:spChg chg="mod">
          <ac:chgData name="Bjoern Hansen" userId="74e4dd9f1c005bbb" providerId="LiveId" clId="{6BFFAD77-48BD-4CA3-BD57-FD59AC9BD884}" dt="2025-07-08T07:53:29.580" v="10512" actId="20577"/>
          <ac:spMkLst>
            <pc:docMk/>
            <pc:sldMk cId="2579480732" sldId="277"/>
            <ac:spMk id="34" creationId="{247CF0A3-5DD9-6479-8C62-D7CEBB374258}"/>
          </ac:spMkLst>
        </pc:spChg>
        <pc:spChg chg="mod">
          <ac:chgData name="Bjoern Hansen" userId="74e4dd9f1c005bbb" providerId="LiveId" clId="{6BFFAD77-48BD-4CA3-BD57-FD59AC9BD884}" dt="2025-07-08T07:53:39.372" v="10515" actId="571"/>
          <ac:spMkLst>
            <pc:docMk/>
            <pc:sldMk cId="2579480732" sldId="277"/>
            <ac:spMk id="37" creationId="{14CE813B-88B6-E921-BE9C-3A2A35FDEEEF}"/>
          </ac:spMkLst>
        </pc:spChg>
        <pc:spChg chg="mod">
          <ac:chgData name="Bjoern Hansen" userId="74e4dd9f1c005bbb" providerId="LiveId" clId="{6BFFAD77-48BD-4CA3-BD57-FD59AC9BD884}" dt="2025-07-08T07:53:41.202" v="10517" actId="20577"/>
          <ac:spMkLst>
            <pc:docMk/>
            <pc:sldMk cId="2579480732" sldId="277"/>
            <ac:spMk id="38" creationId="{89144B91-012B-8D27-208A-57B204333C1C}"/>
          </ac:spMkLst>
        </pc:spChg>
        <pc:spChg chg="add mod">
          <ac:chgData name="Bjoern Hansen" userId="74e4dd9f1c005bbb" providerId="LiveId" clId="{6BFFAD77-48BD-4CA3-BD57-FD59AC9BD884}" dt="2025-07-08T08:00:57.810" v="10657" actId="1076"/>
          <ac:spMkLst>
            <pc:docMk/>
            <pc:sldMk cId="2579480732" sldId="277"/>
            <ac:spMk id="40" creationId="{47046B87-5B68-862D-DBE2-495531C68654}"/>
          </ac:spMkLst>
        </pc:spChg>
        <pc:grpChg chg="add mod">
          <ac:chgData name="Bjoern Hansen" userId="74e4dd9f1c005bbb" providerId="LiveId" clId="{6BFFAD77-48BD-4CA3-BD57-FD59AC9BD884}" dt="2025-07-08T07:53:48.832" v="10546" actId="1037"/>
          <ac:grpSpMkLst>
            <pc:docMk/>
            <pc:sldMk cId="2579480732" sldId="277"/>
            <ac:grpSpMk id="11" creationId="{817FE8F9-6D35-C2E2-A796-E0E619832C3A}"/>
          </ac:grpSpMkLst>
        </pc:grpChg>
        <pc:grpChg chg="add mod">
          <ac:chgData name="Bjoern Hansen" userId="74e4dd9f1c005bbb" providerId="LiveId" clId="{6BFFAD77-48BD-4CA3-BD57-FD59AC9BD884}" dt="2025-07-08T07:53:48.832" v="10546" actId="1037"/>
          <ac:grpSpMkLst>
            <pc:docMk/>
            <pc:sldMk cId="2579480732" sldId="277"/>
            <ac:grpSpMk id="15" creationId="{93B8097B-2B72-764A-55DE-1DB89F49BB11}"/>
          </ac:grpSpMkLst>
        </pc:grpChg>
        <pc:grpChg chg="add mod">
          <ac:chgData name="Bjoern Hansen" userId="74e4dd9f1c005bbb" providerId="LiveId" clId="{6BFFAD77-48BD-4CA3-BD57-FD59AC9BD884}" dt="2025-07-08T07:53:48.832" v="10546" actId="1037"/>
          <ac:grpSpMkLst>
            <pc:docMk/>
            <pc:sldMk cId="2579480732" sldId="277"/>
            <ac:grpSpMk id="20" creationId="{26FFDD52-738F-79E1-DF6B-92A5B6546C91}"/>
          </ac:grpSpMkLst>
        </pc:grpChg>
        <pc:grpChg chg="add mod">
          <ac:chgData name="Bjoern Hansen" userId="74e4dd9f1c005bbb" providerId="LiveId" clId="{6BFFAD77-48BD-4CA3-BD57-FD59AC9BD884}" dt="2025-07-08T07:53:48.832" v="10546" actId="1037"/>
          <ac:grpSpMkLst>
            <pc:docMk/>
            <pc:sldMk cId="2579480732" sldId="277"/>
            <ac:grpSpMk id="23" creationId="{89963FE2-E4D7-3DE5-B254-A8A8FDD7A0DC}"/>
          </ac:grpSpMkLst>
        </pc:grpChg>
        <pc:grpChg chg="add mod">
          <ac:chgData name="Bjoern Hansen" userId="74e4dd9f1c005bbb" providerId="LiveId" clId="{6BFFAD77-48BD-4CA3-BD57-FD59AC9BD884}" dt="2025-07-08T07:53:48.832" v="10546" actId="1037"/>
          <ac:grpSpMkLst>
            <pc:docMk/>
            <pc:sldMk cId="2579480732" sldId="277"/>
            <ac:grpSpMk id="26" creationId="{5C8B8A7A-D127-8901-953E-F5B0CE5CCE8E}"/>
          </ac:grpSpMkLst>
        </pc:grpChg>
        <pc:grpChg chg="add mod">
          <ac:chgData name="Bjoern Hansen" userId="74e4dd9f1c005bbb" providerId="LiveId" clId="{6BFFAD77-48BD-4CA3-BD57-FD59AC9BD884}" dt="2025-07-08T07:53:48.832" v="10546" actId="1037"/>
          <ac:grpSpMkLst>
            <pc:docMk/>
            <pc:sldMk cId="2579480732" sldId="277"/>
            <ac:grpSpMk id="29" creationId="{EF35DE79-857A-A9FE-28E5-B4AC6B723460}"/>
          </ac:grpSpMkLst>
        </pc:grpChg>
        <pc:grpChg chg="add mod">
          <ac:chgData name="Bjoern Hansen" userId="74e4dd9f1c005bbb" providerId="LiveId" clId="{6BFFAD77-48BD-4CA3-BD57-FD59AC9BD884}" dt="2025-07-08T07:53:48.832" v="10546" actId="1037"/>
          <ac:grpSpMkLst>
            <pc:docMk/>
            <pc:sldMk cId="2579480732" sldId="277"/>
            <ac:grpSpMk id="32" creationId="{9D19712B-7C79-A1C2-DAB5-7D7766CBB71E}"/>
          </ac:grpSpMkLst>
        </pc:grpChg>
        <pc:grpChg chg="add mod">
          <ac:chgData name="Bjoern Hansen" userId="74e4dd9f1c005bbb" providerId="LiveId" clId="{6BFFAD77-48BD-4CA3-BD57-FD59AC9BD884}" dt="2025-07-08T07:53:48.832" v="10546" actId="1037"/>
          <ac:grpSpMkLst>
            <pc:docMk/>
            <pc:sldMk cId="2579480732" sldId="277"/>
            <ac:grpSpMk id="36" creationId="{5849DA63-1994-C767-841A-3C7381FE738A}"/>
          </ac:grpSpMkLst>
        </pc:grpChg>
        <pc:picChg chg="add mod ord">
          <ac:chgData name="Bjoern Hansen" userId="74e4dd9f1c005bbb" providerId="LiveId" clId="{6BFFAD77-48BD-4CA3-BD57-FD59AC9BD884}" dt="2025-07-08T07:53:48.832" v="10546" actId="1037"/>
          <ac:picMkLst>
            <pc:docMk/>
            <pc:sldMk cId="2579480732" sldId="277"/>
            <ac:picMk id="2" creationId="{256C6344-4365-D8E8-34E8-A8D6DC822AC9}"/>
          </ac:picMkLst>
        </pc:picChg>
      </pc:sldChg>
      <pc:sldChg chg="addSp delSp modSp add mod">
        <pc:chgData name="Bjoern Hansen" userId="74e4dd9f1c005bbb" providerId="LiveId" clId="{6BFFAD77-48BD-4CA3-BD57-FD59AC9BD884}" dt="2025-07-09T20:59:43.650" v="13971" actId="113"/>
        <pc:sldMkLst>
          <pc:docMk/>
          <pc:sldMk cId="511641311" sldId="278"/>
        </pc:sldMkLst>
        <pc:spChg chg="add mod">
          <ac:chgData name="Bjoern Hansen" userId="74e4dd9f1c005bbb" providerId="LiveId" clId="{6BFFAD77-48BD-4CA3-BD57-FD59AC9BD884}" dt="2025-07-09T20:10:43.689" v="12785"/>
          <ac:spMkLst>
            <pc:docMk/>
            <pc:sldMk cId="511641311" sldId="278"/>
            <ac:spMk id="5" creationId="{43719CC5-160A-6B88-FD3A-11A0F9363D26}"/>
          </ac:spMkLst>
        </pc:spChg>
        <pc:spChg chg="mod">
          <ac:chgData name="Bjoern Hansen" userId="74e4dd9f1c005bbb" providerId="LiveId" clId="{6BFFAD77-48BD-4CA3-BD57-FD59AC9BD884}" dt="2025-07-09T20:59:43.650" v="13971" actId="113"/>
          <ac:spMkLst>
            <pc:docMk/>
            <pc:sldMk cId="511641311" sldId="278"/>
            <ac:spMk id="27" creationId="{8AEF2636-E153-9066-2ACE-9DCD270FB420}"/>
          </ac:spMkLst>
        </pc:spChg>
      </pc:sldChg>
      <pc:sldChg chg="addSp delSp modSp add mod">
        <pc:chgData name="Bjoern Hansen" userId="74e4dd9f1c005bbb" providerId="LiveId" clId="{6BFFAD77-48BD-4CA3-BD57-FD59AC9BD884}" dt="2025-07-08T08:39:29.644" v="10789" actId="1037"/>
        <pc:sldMkLst>
          <pc:docMk/>
          <pc:sldMk cId="3737714095" sldId="279"/>
        </pc:sldMkLst>
        <pc:spChg chg="add mod">
          <ac:chgData name="Bjoern Hansen" userId="74e4dd9f1c005bbb" providerId="LiveId" clId="{6BFFAD77-48BD-4CA3-BD57-FD59AC9BD884}" dt="2025-07-08T08:39:02.017" v="10780" actId="1037"/>
          <ac:spMkLst>
            <pc:docMk/>
            <pc:sldMk cId="3737714095" sldId="279"/>
            <ac:spMk id="7" creationId="{DCCC3E04-1868-86CC-A067-C517C8AC19DF}"/>
          </ac:spMkLst>
        </pc:spChg>
        <pc:spChg chg="mod">
          <ac:chgData name="Bjoern Hansen" userId="74e4dd9f1c005bbb" providerId="LiveId" clId="{6BFFAD77-48BD-4CA3-BD57-FD59AC9BD884}" dt="2025-07-08T08:38:36.057" v="10772" actId="6549"/>
          <ac:spMkLst>
            <pc:docMk/>
            <pc:sldMk cId="3737714095" sldId="279"/>
            <ac:spMk id="9" creationId="{8ED29D3A-D621-9BC1-A71C-8B7C95E46E7C}"/>
          </ac:spMkLst>
        </pc:spChg>
        <pc:picChg chg="add mod">
          <ac:chgData name="Bjoern Hansen" userId="74e4dd9f1c005bbb" providerId="LiveId" clId="{6BFFAD77-48BD-4CA3-BD57-FD59AC9BD884}" dt="2025-07-08T08:39:29.644" v="10789" actId="1037"/>
          <ac:picMkLst>
            <pc:docMk/>
            <pc:sldMk cId="3737714095" sldId="279"/>
            <ac:picMk id="6" creationId="{BD437E3A-340E-FBE1-62E9-B25EAF9E0BAD}"/>
          </ac:picMkLst>
        </pc:picChg>
        <pc:picChg chg="mod ord">
          <ac:chgData name="Bjoern Hansen" userId="74e4dd9f1c005bbb" providerId="LiveId" clId="{6BFFAD77-48BD-4CA3-BD57-FD59AC9BD884}" dt="2025-07-08T08:36:22.765" v="10758" actId="1036"/>
          <ac:picMkLst>
            <pc:docMk/>
            <pc:sldMk cId="3737714095" sldId="279"/>
            <ac:picMk id="17" creationId="{C50971E7-9318-DA6E-0FB9-E14DC52D4A52}"/>
          </ac:picMkLst>
        </pc:picChg>
      </pc:sldChg>
      <pc:sldChg chg="addSp delSp modSp add mod">
        <pc:chgData name="Bjoern Hansen" userId="74e4dd9f1c005bbb" providerId="LiveId" clId="{6BFFAD77-48BD-4CA3-BD57-FD59AC9BD884}" dt="2025-07-09T21:17:32.559" v="14068" actId="20577"/>
        <pc:sldMkLst>
          <pc:docMk/>
          <pc:sldMk cId="2528086431" sldId="280"/>
        </pc:sldMkLst>
        <pc:spChg chg="mod">
          <ac:chgData name="Bjoern Hansen" userId="74e4dd9f1c005bbb" providerId="LiveId" clId="{6BFFAD77-48BD-4CA3-BD57-FD59AC9BD884}" dt="2025-07-09T21:17:32.559" v="14068" actId="20577"/>
          <ac:spMkLst>
            <pc:docMk/>
            <pc:sldMk cId="2528086431" sldId="280"/>
            <ac:spMk id="3" creationId="{0922B830-7C72-6809-803D-31AF8D308B28}"/>
          </ac:spMkLst>
        </pc:spChg>
        <pc:spChg chg="mod">
          <ac:chgData name="Bjoern Hansen" userId="74e4dd9f1c005bbb" providerId="LiveId" clId="{6BFFAD77-48BD-4CA3-BD57-FD59AC9BD884}" dt="2025-07-08T08:40:32.038" v="10802" actId="6549"/>
          <ac:spMkLst>
            <pc:docMk/>
            <pc:sldMk cId="2528086431" sldId="280"/>
            <ac:spMk id="5" creationId="{5A5B4D5C-023B-BCEF-B409-0DC8809FEF0F}"/>
          </ac:spMkLst>
        </pc:spChg>
        <pc:picChg chg="add mod">
          <ac:chgData name="Bjoern Hansen" userId="74e4dd9f1c005bbb" providerId="LiveId" clId="{6BFFAD77-48BD-4CA3-BD57-FD59AC9BD884}" dt="2025-07-09T20:21:55.302" v="13030" actId="14100"/>
          <ac:picMkLst>
            <pc:docMk/>
            <pc:sldMk cId="2528086431" sldId="280"/>
            <ac:picMk id="3076" creationId="{B444F4C4-4AAF-50DE-910C-6CAE5308F24C}"/>
          </ac:picMkLst>
        </pc:picChg>
      </pc:sldChg>
      <pc:sldChg chg="add del">
        <pc:chgData name="Bjoern Hansen" userId="74e4dd9f1c005bbb" providerId="LiveId" clId="{6BFFAD77-48BD-4CA3-BD57-FD59AC9BD884}" dt="2025-07-08T08:40:17.815" v="10791"/>
        <pc:sldMkLst>
          <pc:docMk/>
          <pc:sldMk cId="2915664116" sldId="280"/>
        </pc:sldMkLst>
      </pc:sldChg>
      <pc:sldChg chg="addSp delSp modSp add mod">
        <pc:chgData name="Bjoern Hansen" userId="74e4dd9f1c005bbb" providerId="LiveId" clId="{6BFFAD77-48BD-4CA3-BD57-FD59AC9BD884}" dt="2025-07-09T21:09:19.617" v="14016" actId="1076"/>
        <pc:sldMkLst>
          <pc:docMk/>
          <pc:sldMk cId="2967453029" sldId="281"/>
        </pc:sldMkLst>
        <pc:spChg chg="mod">
          <ac:chgData name="Bjoern Hansen" userId="74e4dd9f1c005bbb" providerId="LiveId" clId="{6BFFAD77-48BD-4CA3-BD57-FD59AC9BD884}" dt="2025-07-09T21:06:31.601" v="14008" actId="113"/>
          <ac:spMkLst>
            <pc:docMk/>
            <pc:sldMk cId="2967453029" sldId="281"/>
            <ac:spMk id="3" creationId="{81DD3B38-82DE-045A-7782-120624C26FCD}"/>
          </ac:spMkLst>
        </pc:spChg>
        <pc:spChg chg="mod">
          <ac:chgData name="Bjoern Hansen" userId="74e4dd9f1c005bbb" providerId="LiveId" clId="{6BFFAD77-48BD-4CA3-BD57-FD59AC9BD884}" dt="2025-07-08T08:40:55.525" v="10828" actId="20577"/>
          <ac:spMkLst>
            <pc:docMk/>
            <pc:sldMk cId="2967453029" sldId="281"/>
            <ac:spMk id="5" creationId="{9557E0AB-0182-3FCE-ADF3-E7B9C607C923}"/>
          </ac:spMkLst>
        </pc:spChg>
        <pc:picChg chg="add mod">
          <ac:chgData name="Bjoern Hansen" userId="74e4dd9f1c005bbb" providerId="LiveId" clId="{6BFFAD77-48BD-4CA3-BD57-FD59AC9BD884}" dt="2025-07-08T20:08:58.262" v="12574" actId="1076"/>
          <ac:picMkLst>
            <pc:docMk/>
            <pc:sldMk cId="2967453029" sldId="281"/>
            <ac:picMk id="6" creationId="{1709B72E-8D5E-4DD7-8586-74CAF2567DA3}"/>
          </ac:picMkLst>
        </pc:picChg>
        <pc:picChg chg="add mod">
          <ac:chgData name="Bjoern Hansen" userId="74e4dd9f1c005bbb" providerId="LiveId" clId="{6BFFAD77-48BD-4CA3-BD57-FD59AC9BD884}" dt="2025-07-09T21:09:19.617" v="14016" actId="1076"/>
          <ac:picMkLst>
            <pc:docMk/>
            <pc:sldMk cId="2967453029" sldId="281"/>
            <ac:picMk id="7" creationId="{9CD2BA25-9C86-1CB5-C169-C44C59976286}"/>
          </ac:picMkLst>
        </pc:picChg>
      </pc:sldChg>
      <pc:sldChg chg="addSp modSp add mod">
        <pc:chgData name="Bjoern Hansen" userId="74e4dd9f1c005bbb" providerId="LiveId" clId="{6BFFAD77-48BD-4CA3-BD57-FD59AC9BD884}" dt="2025-07-08T20:04:18.825" v="12564" actId="1076"/>
        <pc:sldMkLst>
          <pc:docMk/>
          <pc:sldMk cId="39227287" sldId="282"/>
        </pc:sldMkLst>
        <pc:spChg chg="mod">
          <ac:chgData name="Bjoern Hansen" userId="74e4dd9f1c005bbb" providerId="LiveId" clId="{6BFFAD77-48BD-4CA3-BD57-FD59AC9BD884}" dt="2025-07-08T08:41:25.712" v="10898" actId="20577"/>
          <ac:spMkLst>
            <pc:docMk/>
            <pc:sldMk cId="39227287" sldId="282"/>
            <ac:spMk id="5" creationId="{882306FA-9FAF-AF9F-822A-FE0CFDC75CEC}"/>
          </ac:spMkLst>
        </pc:spChg>
        <pc:picChg chg="add mod">
          <ac:chgData name="Bjoern Hansen" userId="74e4dd9f1c005bbb" providerId="LiveId" clId="{6BFFAD77-48BD-4CA3-BD57-FD59AC9BD884}" dt="2025-07-08T20:04:18.825" v="12564" actId="1076"/>
          <ac:picMkLst>
            <pc:docMk/>
            <pc:sldMk cId="39227287" sldId="282"/>
            <ac:picMk id="1026" creationId="{9EAC0188-0CEC-6216-5888-0E0F4B615D13}"/>
          </ac:picMkLst>
        </pc:picChg>
      </pc:sldChg>
      <pc:sldChg chg="add del">
        <pc:chgData name="Bjoern Hansen" userId="74e4dd9f1c005bbb" providerId="LiveId" clId="{6BFFAD77-48BD-4CA3-BD57-FD59AC9BD884}" dt="2025-07-08T09:09:16.967" v="11119" actId="47"/>
        <pc:sldMkLst>
          <pc:docMk/>
          <pc:sldMk cId="4200555241" sldId="283"/>
        </pc:sldMkLst>
      </pc:sldChg>
      <pc:sldChg chg="addSp delSp modSp add mod">
        <pc:chgData name="Bjoern Hansen" userId="74e4dd9f1c005bbb" providerId="LiveId" clId="{6BFFAD77-48BD-4CA3-BD57-FD59AC9BD884}" dt="2025-07-08T14:41:25.678" v="12063" actId="1037"/>
        <pc:sldMkLst>
          <pc:docMk/>
          <pc:sldMk cId="1764363573" sldId="284"/>
        </pc:sldMkLst>
        <pc:spChg chg="add mod">
          <ac:chgData name="Bjoern Hansen" userId="74e4dd9f1c005bbb" providerId="LiveId" clId="{6BFFAD77-48BD-4CA3-BD57-FD59AC9BD884}" dt="2025-07-08T14:38:05.051" v="11996" actId="1035"/>
          <ac:spMkLst>
            <pc:docMk/>
            <pc:sldMk cId="1764363573" sldId="284"/>
            <ac:spMk id="12" creationId="{A0B92C6D-425B-9F91-FC2F-0E1E5BB77B74}"/>
          </ac:spMkLst>
        </pc:spChg>
        <pc:graphicFrameChg chg="add mod modGraphic">
          <ac:chgData name="Bjoern Hansen" userId="74e4dd9f1c005bbb" providerId="LiveId" clId="{6BFFAD77-48BD-4CA3-BD57-FD59AC9BD884}" dt="2025-07-08T14:37:28.197" v="11968" actId="1076"/>
          <ac:graphicFrameMkLst>
            <pc:docMk/>
            <pc:sldMk cId="1764363573" sldId="284"/>
            <ac:graphicFrameMk id="11" creationId="{5649E206-D972-A791-BF4D-895E5F7A802C}"/>
          </ac:graphicFrameMkLst>
        </pc:graphicFrameChg>
        <pc:picChg chg="add mod">
          <ac:chgData name="Bjoern Hansen" userId="74e4dd9f1c005bbb" providerId="LiveId" clId="{6BFFAD77-48BD-4CA3-BD57-FD59AC9BD884}" dt="2025-07-08T14:41:25.678" v="12063" actId="1037"/>
          <ac:picMkLst>
            <pc:docMk/>
            <pc:sldMk cId="1764363573" sldId="284"/>
            <ac:picMk id="6" creationId="{2566306D-B1FE-0730-457F-BAD74AC8A203}"/>
          </ac:picMkLst>
        </pc:picChg>
        <pc:picChg chg="add mod">
          <ac:chgData name="Bjoern Hansen" userId="74e4dd9f1c005bbb" providerId="LiveId" clId="{6BFFAD77-48BD-4CA3-BD57-FD59AC9BD884}" dt="2025-07-08T14:41:25.678" v="12063" actId="1037"/>
          <ac:picMkLst>
            <pc:docMk/>
            <pc:sldMk cId="1764363573" sldId="284"/>
            <ac:picMk id="10" creationId="{701D12BB-0285-AEBF-75DF-97301A6B93E1}"/>
          </ac:picMkLst>
        </pc:picChg>
      </pc:sldChg>
      <pc:sldChg chg="addSp delSp modSp add mod">
        <pc:chgData name="Bjoern Hansen" userId="74e4dd9f1c005bbb" providerId="LiveId" clId="{6BFFAD77-48BD-4CA3-BD57-FD59AC9BD884}" dt="2025-07-08T14:55:31.915" v="12201" actId="20577"/>
        <pc:sldMkLst>
          <pc:docMk/>
          <pc:sldMk cId="3748074039" sldId="285"/>
        </pc:sldMkLst>
        <pc:spChg chg="mod">
          <ac:chgData name="Bjoern Hansen" userId="74e4dd9f1c005bbb" providerId="LiveId" clId="{6BFFAD77-48BD-4CA3-BD57-FD59AC9BD884}" dt="2025-07-08T14:55:31.915" v="12201" actId="20577"/>
          <ac:spMkLst>
            <pc:docMk/>
            <pc:sldMk cId="3748074039" sldId="285"/>
            <ac:spMk id="3" creationId="{C9B55097-98BF-8250-0DEE-C33DE38B3607}"/>
          </ac:spMkLst>
        </pc:spChg>
        <pc:spChg chg="mod">
          <ac:chgData name="Bjoern Hansen" userId="74e4dd9f1c005bbb" providerId="LiveId" clId="{6BFFAD77-48BD-4CA3-BD57-FD59AC9BD884}" dt="2025-07-08T09:09:39.027" v="11127" actId="6549"/>
          <ac:spMkLst>
            <pc:docMk/>
            <pc:sldMk cId="3748074039" sldId="285"/>
            <ac:spMk id="5" creationId="{39F99C42-C5DD-2DDF-E570-FE8C9C9748DD}"/>
          </ac:spMkLst>
        </pc:spChg>
        <pc:picChg chg="add mod">
          <ac:chgData name="Bjoern Hansen" userId="74e4dd9f1c005bbb" providerId="LiveId" clId="{6BFFAD77-48BD-4CA3-BD57-FD59AC9BD884}" dt="2025-07-08T14:53:38.744" v="12172" actId="1037"/>
          <ac:picMkLst>
            <pc:docMk/>
            <pc:sldMk cId="3748074039" sldId="285"/>
            <ac:picMk id="10" creationId="{9E5C3DF1-82AC-D327-147E-7BE8B7E4B739}"/>
          </ac:picMkLst>
        </pc:picChg>
        <pc:picChg chg="add mod">
          <ac:chgData name="Bjoern Hansen" userId="74e4dd9f1c005bbb" providerId="LiveId" clId="{6BFFAD77-48BD-4CA3-BD57-FD59AC9BD884}" dt="2025-07-08T14:53:38.744" v="12172" actId="1037"/>
          <ac:picMkLst>
            <pc:docMk/>
            <pc:sldMk cId="3748074039" sldId="285"/>
            <ac:picMk id="12" creationId="{23FFA075-F4ED-8D6F-6DE7-2520C5DFC5C5}"/>
          </ac:picMkLst>
        </pc:picChg>
      </pc:sldChg>
      <pc:sldChg chg="addSp modSp new del mod">
        <pc:chgData name="Bjoern Hansen" userId="74e4dd9f1c005bbb" providerId="LiveId" clId="{6BFFAD77-48BD-4CA3-BD57-FD59AC9BD884}" dt="2025-07-08T20:15:54.915" v="12639" actId="47"/>
        <pc:sldMkLst>
          <pc:docMk/>
          <pc:sldMk cId="846487829" sldId="286"/>
        </pc:sldMkLst>
      </pc:sldChg>
      <pc:sldChg chg="add del">
        <pc:chgData name="Bjoern Hansen" userId="74e4dd9f1c005bbb" providerId="LiveId" clId="{6BFFAD77-48BD-4CA3-BD57-FD59AC9BD884}" dt="2025-07-08T14:50:17.852" v="12098" actId="47"/>
        <pc:sldMkLst>
          <pc:docMk/>
          <pc:sldMk cId="1017123427" sldId="286"/>
        </pc:sldMkLst>
      </pc:sldChg>
      <pc:sldChg chg="addSp delSp modSp add mod">
        <pc:chgData name="Bjoern Hansen" userId="74e4dd9f1c005bbb" providerId="LiveId" clId="{6BFFAD77-48BD-4CA3-BD57-FD59AC9BD884}" dt="2025-07-09T20:34:08.052" v="13331" actId="1076"/>
        <pc:sldMkLst>
          <pc:docMk/>
          <pc:sldMk cId="4141633433" sldId="286"/>
        </pc:sldMkLst>
        <pc:spChg chg="mod">
          <ac:chgData name="Bjoern Hansen" userId="74e4dd9f1c005bbb" providerId="LiveId" clId="{6BFFAD77-48BD-4CA3-BD57-FD59AC9BD884}" dt="2025-07-09T20:29:27.516" v="13205" actId="20577"/>
          <ac:spMkLst>
            <pc:docMk/>
            <pc:sldMk cId="4141633433" sldId="286"/>
            <ac:spMk id="2" creationId="{65AFBFD5-4AF4-8BA4-010A-9A4E14961251}"/>
          </ac:spMkLst>
        </pc:spChg>
        <pc:spChg chg="mod topLvl">
          <ac:chgData name="Bjoern Hansen" userId="74e4dd9f1c005bbb" providerId="LiveId" clId="{6BFFAD77-48BD-4CA3-BD57-FD59AC9BD884}" dt="2025-07-09T20:32:30.013" v="13285" actId="164"/>
          <ac:spMkLst>
            <pc:docMk/>
            <pc:sldMk cId="4141633433" sldId="286"/>
            <ac:spMk id="14" creationId="{2CDD63E7-E7AB-A10A-D4CA-6E17CCD98D15}"/>
          </ac:spMkLst>
        </pc:spChg>
        <pc:spChg chg="mod topLvl">
          <ac:chgData name="Bjoern Hansen" userId="74e4dd9f1c005bbb" providerId="LiveId" clId="{6BFFAD77-48BD-4CA3-BD57-FD59AC9BD884}" dt="2025-07-09T20:32:30.013" v="13285" actId="164"/>
          <ac:spMkLst>
            <pc:docMk/>
            <pc:sldMk cId="4141633433" sldId="286"/>
            <ac:spMk id="15" creationId="{C1638483-15F3-0938-DE65-F3937F5986B9}"/>
          </ac:spMkLst>
        </pc:spChg>
        <pc:spChg chg="mod">
          <ac:chgData name="Bjoern Hansen" userId="74e4dd9f1c005bbb" providerId="LiveId" clId="{6BFFAD77-48BD-4CA3-BD57-FD59AC9BD884}" dt="2025-07-09T20:32:39.021" v="13287" actId="571"/>
          <ac:spMkLst>
            <pc:docMk/>
            <pc:sldMk cId="4141633433" sldId="286"/>
            <ac:spMk id="18" creationId="{D6C98329-2BDE-382B-F474-8BCEC598DD42}"/>
          </ac:spMkLst>
        </pc:spChg>
        <pc:spChg chg="mod">
          <ac:chgData name="Bjoern Hansen" userId="74e4dd9f1c005bbb" providerId="LiveId" clId="{6BFFAD77-48BD-4CA3-BD57-FD59AC9BD884}" dt="2025-07-09T20:32:42.741" v="13293" actId="20577"/>
          <ac:spMkLst>
            <pc:docMk/>
            <pc:sldMk cId="4141633433" sldId="286"/>
            <ac:spMk id="19" creationId="{5B058741-04AE-BC5A-044D-22BAD36186CD}"/>
          </ac:spMkLst>
        </pc:spChg>
        <pc:spChg chg="add mod">
          <ac:chgData name="Bjoern Hansen" userId="74e4dd9f1c005bbb" providerId="LiveId" clId="{6BFFAD77-48BD-4CA3-BD57-FD59AC9BD884}" dt="2025-07-09T20:32:59.660" v="13298" actId="1076"/>
          <ac:spMkLst>
            <pc:docMk/>
            <pc:sldMk cId="4141633433" sldId="286"/>
            <ac:spMk id="20" creationId="{5ED08128-595D-1021-FB11-E55328E640AE}"/>
          </ac:spMkLst>
        </pc:spChg>
        <pc:spChg chg="add mod">
          <ac:chgData name="Bjoern Hansen" userId="74e4dd9f1c005bbb" providerId="LiveId" clId="{6BFFAD77-48BD-4CA3-BD57-FD59AC9BD884}" dt="2025-07-09T20:33:15.479" v="13304" actId="14100"/>
          <ac:spMkLst>
            <pc:docMk/>
            <pc:sldMk cId="4141633433" sldId="286"/>
            <ac:spMk id="21" creationId="{99936637-1E65-A91D-3FAC-115A71FB2CD4}"/>
          </ac:spMkLst>
        </pc:spChg>
        <pc:spChg chg="add mod">
          <ac:chgData name="Bjoern Hansen" userId="74e4dd9f1c005bbb" providerId="LiveId" clId="{6BFFAD77-48BD-4CA3-BD57-FD59AC9BD884}" dt="2025-07-09T20:33:39.829" v="13325" actId="1037"/>
          <ac:spMkLst>
            <pc:docMk/>
            <pc:sldMk cId="4141633433" sldId="286"/>
            <ac:spMk id="22" creationId="{2A6FBF7A-DE43-9D1F-3038-5779116B3CA5}"/>
          </ac:spMkLst>
        </pc:spChg>
        <pc:spChg chg="add mod">
          <ac:chgData name="Bjoern Hansen" userId="74e4dd9f1c005bbb" providerId="LiveId" clId="{6BFFAD77-48BD-4CA3-BD57-FD59AC9BD884}" dt="2025-07-09T20:34:08.052" v="13331" actId="1076"/>
          <ac:spMkLst>
            <pc:docMk/>
            <pc:sldMk cId="4141633433" sldId="286"/>
            <ac:spMk id="23" creationId="{973892A5-58EB-1ADB-69B2-6113AE9B2A90}"/>
          </ac:spMkLst>
        </pc:spChg>
        <pc:grpChg chg="add mod">
          <ac:chgData name="Bjoern Hansen" userId="74e4dd9f1c005bbb" providerId="LiveId" clId="{6BFFAD77-48BD-4CA3-BD57-FD59AC9BD884}" dt="2025-07-09T20:32:35.414" v="13286" actId="1076"/>
          <ac:grpSpMkLst>
            <pc:docMk/>
            <pc:sldMk cId="4141633433" sldId="286"/>
            <ac:grpSpMk id="16" creationId="{3D43A751-5D9B-BDD0-904E-88A1B1614C55}"/>
          </ac:grpSpMkLst>
        </pc:grpChg>
        <pc:grpChg chg="add mod">
          <ac:chgData name="Bjoern Hansen" userId="74e4dd9f1c005bbb" providerId="LiveId" clId="{6BFFAD77-48BD-4CA3-BD57-FD59AC9BD884}" dt="2025-07-09T20:33:20.970" v="13305" actId="1076"/>
          <ac:grpSpMkLst>
            <pc:docMk/>
            <pc:sldMk cId="4141633433" sldId="286"/>
            <ac:grpSpMk id="17" creationId="{D1CD3B32-B1CD-552E-98B3-A1C4918B58ED}"/>
          </ac:grpSpMkLst>
        </pc:grpChg>
        <pc:picChg chg="mod">
          <ac:chgData name="Bjoern Hansen" userId="74e4dd9f1c005bbb" providerId="LiveId" clId="{6BFFAD77-48BD-4CA3-BD57-FD59AC9BD884}" dt="2025-07-09T20:33:04.261" v="13301" actId="1076"/>
          <ac:picMkLst>
            <pc:docMk/>
            <pc:sldMk cId="4141633433" sldId="286"/>
            <ac:picMk id="1026" creationId="{3A34545E-EB37-8D74-849B-AA11D4C59DFB}"/>
          </ac:picMkLst>
        </pc:picChg>
        <pc:picChg chg="mod">
          <ac:chgData name="Bjoern Hansen" userId="74e4dd9f1c005bbb" providerId="LiveId" clId="{6BFFAD77-48BD-4CA3-BD57-FD59AC9BD884}" dt="2025-07-09T20:27:19.290" v="13163" actId="1035"/>
          <ac:picMkLst>
            <pc:docMk/>
            <pc:sldMk cId="4141633433" sldId="286"/>
            <ac:picMk id="1028" creationId="{04A55B7E-0787-D317-6080-F22F48C1C9D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92E24-1AB5-4A76-BB79-DD4D3FB58D09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E09FEF-94C8-4AAC-8C91-DB3E0867DB1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6278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E09FEF-94C8-4AAC-8C91-DB3E0867DB1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9651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40F31-9B30-DBD9-7EB5-EA7F77AAA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52380F82-AA6D-166B-9642-2D7058300F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F3F3764-3BAE-21A9-C974-343EC8DAA8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A1734FD-62CA-85B2-6B14-DA61E9CABD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E09FEF-94C8-4AAC-8C91-DB3E0867DB13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688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6BB47D-58E5-E8F8-DBBB-8FE3726CA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89F9B71-4284-D182-4D71-15A3E2FF6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EEA3E0-5330-97AF-F391-E0001013A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278CDE-A286-80F1-2B77-DC73908F0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A17AC8-C353-5949-7B6E-990BFA405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7096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735E45-8325-166D-44F6-2CF1EC289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966FBE6-2147-2F56-F95B-CF73FBC1B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710D19-9396-517A-6B20-C2D004427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8EEA46-F7EB-189E-3B2B-31F301298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AA8639-343A-4378-BCBF-8FB9B6F05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8143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9DADCF7-A6BD-C595-EF10-51CE0F2E62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995DEFD-A8AF-F410-15B6-D9AAC98DD5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1697792-9053-E556-1FD5-7BDE7C5A6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CE5CC2-B79A-0500-E257-3CD5B12A4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DAF164-7159-6119-E929-C3EACA00C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1618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7A26A7-696B-B347-BF0F-8CCCFB1E6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460424-6D3E-FCD1-B2B2-84BEB5270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B78DA2-0E45-A523-ED87-7578AB204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0AC0EC-9AA7-E318-DB38-5851AF075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E265E7-DE09-3922-7A59-46866030F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9285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6D539F-B5B4-60E1-E07D-CE964878D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632EABB-AD54-80BB-BFF4-5D520B035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921C1C-C25F-3447-CD69-D2856ED36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1A8894-46AB-F0E4-1148-8BD645B04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FC995A-F7E1-3336-D6EE-14C963D7E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976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A81BA8-76BB-EAC0-D8B4-077DBB497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E11C6D-C505-2C1B-5F22-218D0C0981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DC1661C-E4E6-4314-7EE1-B2B85CF096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54C606-705E-F88F-B906-CD34CB2E6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892BC32-B553-6FBB-04FC-0B7CCA3A2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E250F1D-0639-D32C-133F-405299902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9019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25057-624A-2DFB-B8A7-F13BE84D1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626C6DB-7E0B-7609-77B1-D2460398A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48A4D7-9BBC-9CCC-CEB3-DDE19084A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41DB362-F83E-9395-3118-AFB4CBA3D2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592B13D-9A3A-E8BD-F2CC-C934E2122E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E6FEE35-6330-751E-ECA3-0AE05823E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6853C58-585B-2AB7-CE1F-F0080DDD2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92FCD7D-2DC8-2985-5C91-7DABFBAA8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162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63B0EB-C883-D7D1-A441-0240749E1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901CA42-A6EB-4457-AE8C-71B7310D8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B20B6DF-90E9-7A3E-F76A-A25C524D8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B9AD3DA-9AAE-C829-C578-B3E470E85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645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5490CC7-78C7-F50B-1743-1BC00C3EA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C496759-6795-7C8D-06CB-BC054A57B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01ABBBC-8DF3-C4B9-3083-EE774E146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6674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0B575C-E18A-5569-B816-0D61B1509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D5541A-4074-05BB-98AB-6B11D36D3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88E3504-0A00-9CCB-D651-831D0C4DA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BB0D64-7893-38B3-10E7-77D65D2A1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2F53ED4-5E26-2C1F-03E9-39BEE6DBF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7DB630-F88A-CFFD-36E9-2CA8D07B6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4567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D8CFAC-7A14-29DA-3465-C154F3A7B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D9CA4C6-B7FC-65C7-829A-8D5826147E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0F37156-F66C-BC71-0DD3-E00C6D1A8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E1C132-AF56-F9D6-F0A8-8989C2605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D2C1105-1DAB-95C1-9BC2-F0771FDA4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786FB2D-8446-72CF-0820-F26F95275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7662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71BDF8C-DEC6-964E-4A85-660ED0949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FD9F78-C4E8-A3B5-2441-94B292B5B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1C5850-18A0-5ACB-35AA-48DC794844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AB62D5-E636-428A-ADF8-C7A566C71E65}" type="datetimeFigureOut">
              <a:rPr lang="de-DE" smtClean="0"/>
              <a:t>22.07.2025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4C3F87-3F80-FBE0-7E5F-A8B8ADCB96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53BEA9-AF20-7A98-CC18-3BD327B5BC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0344E7-1B02-49F4-AD83-91CE0E8A00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0023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DE9C86-2AED-34B7-5064-F276648DE6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60FEDBF-20DA-64DD-56F1-8C08D49F57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 descr="Ein Bild, das Text, computer, Im Haus, Computer enthält.&#10;&#10;KI-generierte Inhalte können fehlerhaft sein.">
            <a:extLst>
              <a:ext uri="{FF2B5EF4-FFF2-40B4-BE49-F238E27FC236}">
                <a16:creationId xmlns:a16="http://schemas.microsoft.com/office/drawing/2014/main" id="{D429A0B1-6D7F-7854-01B3-0391A8312B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9908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3C230-C6B4-F629-F4A6-D7701436A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C50971E7-9318-DA6E-0FB9-E14DC52D4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226" y="1290226"/>
            <a:ext cx="4525058" cy="124620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8ED29D3A-D621-9BC1-A71C-8B7C95E46E7C}"/>
                  </a:ext>
                </a:extLst>
              </p:cNvPr>
              <p:cNvSpPr txBox="1"/>
              <p:nvPr/>
            </p:nvSpPr>
            <p:spPr>
              <a:xfrm>
                <a:off x="642747" y="2149159"/>
                <a:ext cx="11192256" cy="43054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de-DE" sz="180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sz="1800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de-DE" sz="18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de-DE" sz="1800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18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de-DE" sz="18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de-DE" sz="18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1800" dirty="0" err="1"/>
                  <a:t>share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of</a:t>
                </a:r>
                <a:r>
                  <a:rPr lang="de-DE" sz="1800" dirty="0"/>
                  <a:t> </a:t>
                </a:r>
                <a:r>
                  <a:rPr lang="de-DE" sz="1800" dirty="0" err="1"/>
                  <a:t>employment</a:t>
                </a:r>
                <a:r>
                  <a:rPr lang="de-DE" sz="1800" dirty="0"/>
                  <a:t> in </a:t>
                </a:r>
                <a:r>
                  <a:rPr lang="de-DE" sz="1800" dirty="0" err="1"/>
                  <a:t>the</a:t>
                </a:r>
                <a:r>
                  <a:rPr lang="de-DE" sz="1800" dirty="0"/>
                  <a:t> </a:t>
                </a:r>
                <a:r>
                  <a:rPr lang="de-DE" sz="1800" dirty="0" err="1"/>
                  <a:t>sector</a:t>
                </a:r>
                <a:r>
                  <a:rPr lang="de-DE" sz="1800" dirty="0"/>
                  <a:t> 𝑖 ∈{1, 2, 3}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1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1800" dirty="0" err="1"/>
                  <a:t>years</a:t>
                </a:r>
                <a:r>
                  <a:rPr lang="de-DE" sz="1800" dirty="0"/>
                  <a:t> </a:t>
                </a:r>
                <a:r>
                  <a:rPr lang="de-DE" sz="1800" dirty="0" err="1"/>
                  <a:t>of</a:t>
                </a:r>
                <a:r>
                  <a:rPr lang="de-DE" sz="1800" dirty="0"/>
                  <a:t> </a:t>
                </a:r>
                <a:r>
                  <a:rPr lang="de-DE" sz="1800" dirty="0" err="1"/>
                  <a:t>two</a:t>
                </a:r>
                <a:r>
                  <a:rPr lang="de-DE" dirty="0"/>
                  <a:t> </a:t>
                </a:r>
                <a:r>
                  <a:rPr lang="de-DE" dirty="0" err="1"/>
                  <a:t>consecutive</a:t>
                </a:r>
                <a:r>
                  <a:rPr lang="de-DE" dirty="0"/>
                  <a:t> </a:t>
                </a:r>
                <a:r>
                  <a:rPr lang="de-DE" dirty="0" err="1"/>
                  <a:t>census</a:t>
                </a:r>
                <a:r>
                  <a:rPr lang="de-DE" dirty="0"/>
                  <a:t> </a:t>
                </a:r>
                <a:r>
                  <a:rPr lang="de-DE" dirty="0" err="1"/>
                  <a:t>years</a:t>
                </a:r>
                <a:endParaRPr lang="de-DE" dirty="0"/>
              </a:p>
              <a:p>
                <a:pPr>
                  <a:lnSpc>
                    <a:spcPct val="150000"/>
                  </a:lnSpc>
                </a:pPr>
                <a:r>
                  <a:rPr lang="en-US" b="1" dirty="0"/>
                  <a:t>Delta</a:t>
                </a:r>
                <a:r>
                  <a:rPr lang="en-US" dirty="0"/>
                  <a:t> is the measure for the strength of the structural change.</a:t>
                </a:r>
                <a:endParaRPr lang="de-DE" dirty="0"/>
              </a:p>
              <a:p>
                <a:pPr>
                  <a:lnSpc>
                    <a:spcPct val="150000"/>
                  </a:lnSpc>
                </a:pPr>
                <a:endParaRPr lang="de-DE" sz="1000" dirty="0"/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Step 3: </a:t>
                </a:r>
                <a:r>
                  <a:rPr kumimoji="0" lang="en-US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Deletion of the records of the old (over 55) </a:t>
                </a:r>
                <a:br>
                  <a:rPr kumimoji="0" lang="en-US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</a:br>
                <a:r>
                  <a:rPr kumimoji="0" lang="en-US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and the young (under 19)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>
                  <a:solidFill>
                    <a:prstClr val="black"/>
                  </a:solidFill>
                  <a:latin typeface="Aptos" panose="02110004020202020204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>
                    <a:solidFill>
                      <a:prstClr val="black"/>
                    </a:solidFill>
                    <a:latin typeface="Aptos" panose="02110004020202020204"/>
                  </a:rPr>
                  <a:t>T</a:t>
                </a: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heir values looked suspicious (spikes) and were not usable </a:t>
                </a:r>
                <a:b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</a:b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for further analysis, not be explained at first glance.</a:t>
                </a:r>
              </a:p>
              <a:p>
                <a:pPr>
                  <a:lnSpc>
                    <a:spcPct val="150000"/>
                  </a:lnSpc>
                </a:pPr>
                <a:endParaRPr lang="de-DE" sz="1000" dirty="0"/>
              </a:p>
              <a:p>
                <a:pPr>
                  <a:lnSpc>
                    <a:spcPct val="150000"/>
                  </a:lnSpc>
                </a:pPr>
                <a:r>
                  <a:rPr lang="de-DE" sz="2200" b="1" dirty="0" err="1"/>
                  <a:t>Structure</a:t>
                </a:r>
                <a:r>
                  <a:rPr lang="de-DE" sz="2200" b="1" dirty="0"/>
                  <a:t> </a:t>
                </a:r>
                <a:r>
                  <a:rPr lang="de-DE" sz="2200" b="1" dirty="0" err="1"/>
                  <a:t>of</a:t>
                </a:r>
                <a:r>
                  <a:rPr lang="de-DE" sz="2200" b="1" dirty="0"/>
                  <a:t> </a:t>
                </a:r>
                <a:r>
                  <a:rPr lang="de-DE" sz="2200" b="1" dirty="0" err="1"/>
                  <a:t>the</a:t>
                </a:r>
                <a:r>
                  <a:rPr lang="de-DE" sz="2200" b="1" dirty="0"/>
                  <a:t> </a:t>
                </a:r>
                <a:r>
                  <a:rPr lang="de-DE" sz="2200" b="1" dirty="0" err="1"/>
                  <a:t>data</a:t>
                </a:r>
                <a:r>
                  <a:rPr lang="de-DE" sz="2200" b="1" dirty="0"/>
                  <a:t>: </a:t>
                </a:r>
                <a:br>
                  <a:rPr lang="de-DE" sz="2200" dirty="0"/>
                </a:br>
                <a:r>
                  <a:rPr lang="en-US" dirty="0"/>
                  <a:t>year_of_census,1. Sector, 2. Sector, 3. Sector, delta, age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dirty="0"/>
                  <a:t>(182 datasets for Germany, 182 datasets for Schleswig-Holstein)</a:t>
                </a:r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8ED29D3A-D621-9BC1-A71C-8B7C95E46E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747" y="2149159"/>
                <a:ext cx="11192256" cy="4305409"/>
              </a:xfrm>
              <a:prstGeom prst="rect">
                <a:avLst/>
              </a:prstGeom>
              <a:blipFill>
                <a:blip r:embed="rId3"/>
                <a:stretch>
                  <a:fillRect l="-708" b="-141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hteck 2">
            <a:extLst>
              <a:ext uri="{FF2B5EF4-FFF2-40B4-BE49-F238E27FC236}">
                <a16:creationId xmlns:a16="http://schemas.microsoft.com/office/drawing/2014/main" id="{80C07F5E-77E1-D0FE-C466-2A1036E95058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368A08A7-3352-DE74-4AE9-BBD504BB6668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/>
              <a:t>Data </a:t>
            </a:r>
            <a:r>
              <a:rPr lang="de-DE" sz="3200" dirty="0" err="1"/>
              <a:t>Preprocessing</a:t>
            </a:r>
            <a:endParaRPr lang="de-DE" sz="32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8EBA5C0-7DA1-6767-E5A9-F82337394707}"/>
              </a:ext>
            </a:extLst>
          </p:cNvPr>
          <p:cNvSpPr txBox="1"/>
          <p:nvPr/>
        </p:nvSpPr>
        <p:spPr>
          <a:xfrm>
            <a:off x="609601" y="936117"/>
            <a:ext cx="1125854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1"/>
            </a:lvl1pPr>
          </a:lstStyle>
          <a:p>
            <a:r>
              <a:rPr lang="en-US" dirty="0"/>
              <a:t>Step 2: </a:t>
            </a:r>
            <a:r>
              <a:rPr lang="en-US" b="0" dirty="0"/>
              <a:t>Calculation of the yearly average change (delta) between the census years for each birth cohort:</a:t>
            </a:r>
          </a:p>
          <a:p>
            <a:endParaRPr lang="en-US" b="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D437E3A-340E-FBE1-62E9-B25EAF9E0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7022" y="2720929"/>
            <a:ext cx="3967353" cy="4098971"/>
          </a:xfrm>
          <a:prstGeom prst="rect">
            <a:avLst/>
          </a:prstGeom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DCCC3E04-1868-86CC-A067-C517C8AC19DF}"/>
              </a:ext>
            </a:extLst>
          </p:cNvPr>
          <p:cNvSpPr/>
          <p:nvPr/>
        </p:nvSpPr>
        <p:spPr>
          <a:xfrm rot="21120771">
            <a:off x="6530969" y="5370489"/>
            <a:ext cx="1610976" cy="551542"/>
          </a:xfrm>
          <a:prstGeom prst="right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7714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4EBDAD-9925-D83C-E272-84E073BD5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61F70BF5-A521-D9E1-0185-7E542E19912A}"/>
              </a:ext>
            </a:extLst>
          </p:cNvPr>
          <p:cNvSpPr txBox="1"/>
          <p:nvPr/>
        </p:nvSpPr>
        <p:spPr>
          <a:xfrm>
            <a:off x="838200" y="904875"/>
            <a:ext cx="10780059" cy="5869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The paper “CAREER: Transfer Learning for Economic Prediction of Labor Data” – by anonymous authors (conference paper at ICLR 2023, May 2023 in Rwanda) has a similar question.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The aim of the study was to </a:t>
            </a:r>
            <a:r>
              <a:rPr lang="en-US" b="1" dirty="0"/>
              <a:t>predict career paths and wages</a:t>
            </a:r>
            <a:r>
              <a:rPr lang="en-US" dirty="0"/>
              <a:t>. To achieve this, the authors combined </a:t>
            </a:r>
            <a:r>
              <a:rPr lang="en-US" b="1" dirty="0"/>
              <a:t>large-scale online data </a:t>
            </a:r>
            <a:r>
              <a:rPr lang="en-US" dirty="0"/>
              <a:t>with </a:t>
            </a:r>
            <a:r>
              <a:rPr lang="en-US" b="1" dirty="0"/>
              <a:t>smaller survey datasets</a:t>
            </a:r>
            <a:r>
              <a:rPr lang="en-US" dirty="0"/>
              <a:t>. They developed a transformer-based model called CAREER, which was first pretrained on 24 million online résumés and later fine-tuned using previously collected survey data.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CAREER was highly effective at predicting employment sequences.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In my project, I adopted a similar approach – but on a much smaller scale. I tested several ideas: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Fewer layers: </a:t>
            </a:r>
            <a:r>
              <a:rPr lang="en-US" dirty="0"/>
              <a:t>CAREER used 12, while my model utilized 3.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Dropout</a:t>
            </a:r>
            <a:r>
              <a:rPr lang="en-US" dirty="0"/>
              <a:t> rate of 0.1 (effective).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LayerNormalization</a:t>
            </a:r>
            <a:r>
              <a:rPr lang="en-US" dirty="0"/>
              <a:t> after each layer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stabilize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across</a:t>
            </a:r>
            <a:r>
              <a:rPr lang="de-DE" dirty="0"/>
              <a:t> all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en-US" dirty="0"/>
              <a:t>(no significant effect observed).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GELU</a:t>
            </a:r>
            <a:r>
              <a:rPr lang="en-US" dirty="0"/>
              <a:t> (Gaussian Error Linear Unit) activation function, allowing smoother gradients and small negative values (no significant effect observed)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72DA238-E8EC-CA42-8708-64F2B42F914B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C24B3F97-AD42-49E3-B7EF-B5C86022AF2A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 err="1"/>
              <a:t>Literature</a:t>
            </a:r>
            <a:r>
              <a:rPr lang="de-DE" sz="3200" dirty="0"/>
              <a:t> Review</a:t>
            </a:r>
          </a:p>
        </p:txBody>
      </p:sp>
    </p:spTree>
    <p:extLst>
      <p:ext uri="{BB962C8B-B14F-4D97-AF65-F5344CB8AC3E}">
        <p14:creationId xmlns:p14="http://schemas.microsoft.com/office/powerpoint/2010/main" val="693868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B54678-BC97-03D4-EE40-32990047E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C7E01B01-59B5-416C-32FF-C9838E4FD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627" y="2927238"/>
            <a:ext cx="7533423" cy="3884949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5C330E79-460C-2D45-A25E-60A062637030}"/>
              </a:ext>
            </a:extLst>
          </p:cNvPr>
          <p:cNvSpPr txBox="1"/>
          <p:nvPr/>
        </p:nvSpPr>
        <p:spPr>
          <a:xfrm>
            <a:off x="867628" y="808920"/>
            <a:ext cx="11208258" cy="3022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2160"/>
              </a:lnSpc>
              <a:spcAft>
                <a:spcPts val="1500"/>
              </a:spcAft>
              <a:buFont typeface="Wingdings" panose="05000000000000000000" pitchFamily="2" charset="2"/>
              <a:buChar char="§"/>
            </a:pPr>
            <a:r>
              <a:rPr lang="en-US" dirty="0"/>
              <a:t>Simple neural network model</a:t>
            </a:r>
          </a:p>
          <a:p>
            <a:pPr marL="285750" indent="-285750">
              <a:lnSpc>
                <a:spcPts val="2160"/>
              </a:lnSpc>
              <a:spcAft>
                <a:spcPts val="1500"/>
              </a:spcAft>
              <a:buFont typeface="Wingdings" panose="05000000000000000000" pitchFamily="2" charset="2"/>
              <a:buChar char="§"/>
            </a:pPr>
            <a:r>
              <a:rPr lang="en-US" b="1" dirty="0"/>
              <a:t>Feature selection: </a:t>
            </a:r>
            <a:r>
              <a:rPr lang="en-US" dirty="0"/>
              <a:t>Since the sector shares sum up to 100%, only two of them are needed; third (last) sector is deleted as feature. </a:t>
            </a:r>
          </a:p>
          <a:p>
            <a:pPr marL="285750" indent="-285750">
              <a:lnSpc>
                <a:spcPts val="2160"/>
              </a:lnSpc>
              <a:spcAft>
                <a:spcPts val="1500"/>
              </a:spcAft>
              <a:buFont typeface="Wingdings" panose="05000000000000000000" pitchFamily="2" charset="2"/>
              <a:buChar char="§"/>
            </a:pPr>
            <a:r>
              <a:rPr lang="en-US" dirty="0"/>
              <a:t>Features ‘1. Sector’, ‘2. Sector’ and ‘age’ are normalized</a:t>
            </a:r>
          </a:p>
          <a:p>
            <a:pPr marL="285750" indent="-285750">
              <a:lnSpc>
                <a:spcPts val="2160"/>
              </a:lnSpc>
              <a:spcAft>
                <a:spcPts val="1500"/>
              </a:spcAft>
              <a:buFont typeface="Wingdings" panose="05000000000000000000" pitchFamily="2" charset="2"/>
              <a:buChar char="§"/>
            </a:pPr>
            <a:r>
              <a:rPr lang="en-US" dirty="0"/>
              <a:t>‘delta’ (the strength of the transformation) is the target</a:t>
            </a:r>
          </a:p>
          <a:p>
            <a:pPr marL="285750" indent="-285750">
              <a:lnSpc>
                <a:spcPts val="2160"/>
              </a:lnSpc>
              <a:spcAft>
                <a:spcPts val="1500"/>
              </a:spcAft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lnSpc>
                <a:spcPts val="2160"/>
              </a:lnSpc>
              <a:spcAft>
                <a:spcPts val="1500"/>
              </a:spcAft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9E89195-2A72-D310-ADD6-2D5F00120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541" y="2223772"/>
            <a:ext cx="3534268" cy="666843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7F6C1F7C-BF43-1DD5-D5FE-941DDDACFA07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779271B8-E0B2-1324-50C4-1C91D8039DE2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/>
              <a:t>Baseline Model</a:t>
            </a:r>
          </a:p>
        </p:txBody>
      </p:sp>
    </p:spTree>
    <p:extLst>
      <p:ext uri="{BB962C8B-B14F-4D97-AF65-F5344CB8AC3E}">
        <p14:creationId xmlns:p14="http://schemas.microsoft.com/office/powerpoint/2010/main" val="2584973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6DEAA-2FB4-1952-F2D5-AB4DBE2E73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17C00CBD-2A7B-A5E2-0759-0FB33E0DC537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C0861753-BB32-9C73-F9DB-36B2CDC63B9B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/>
              <a:t>Baseline Model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566306D-B1FE-0730-457F-BAD74AC8A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103" y="905983"/>
            <a:ext cx="8278243" cy="337987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01D12BB-0285-AEBF-75DF-97301A6B9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0241" y="961827"/>
            <a:ext cx="3295619" cy="3324030"/>
          </a:xfrm>
          <a:prstGeom prst="rect">
            <a:avLst/>
          </a:prstGeom>
        </p:spPr>
      </p:pic>
      <p:graphicFrame>
        <p:nvGraphicFramePr>
          <p:cNvPr id="11" name="Tabelle 10">
            <a:extLst>
              <a:ext uri="{FF2B5EF4-FFF2-40B4-BE49-F238E27FC236}">
                <a16:creationId xmlns:a16="http://schemas.microsoft.com/office/drawing/2014/main" id="{5649E206-D972-A791-BF4D-895E5F7A80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9213435"/>
              </p:ext>
            </p:extLst>
          </p:nvPr>
        </p:nvGraphicFramePr>
        <p:xfrm>
          <a:off x="1022350" y="5155128"/>
          <a:ext cx="38068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942">
                  <a:extLst>
                    <a:ext uri="{9D8B030D-6E8A-4147-A177-3AD203B41FA5}">
                      <a16:colId xmlns:a16="http://schemas.microsoft.com/office/drawing/2014/main" val="1578972637"/>
                    </a:ext>
                  </a:extLst>
                </a:gridCol>
                <a:gridCol w="1268942">
                  <a:extLst>
                    <a:ext uri="{9D8B030D-6E8A-4147-A177-3AD203B41FA5}">
                      <a16:colId xmlns:a16="http://schemas.microsoft.com/office/drawing/2014/main" val="2843770126"/>
                    </a:ext>
                  </a:extLst>
                </a:gridCol>
                <a:gridCol w="1268942">
                  <a:extLst>
                    <a:ext uri="{9D8B030D-6E8A-4147-A177-3AD203B41FA5}">
                      <a16:colId xmlns:a16="http://schemas.microsoft.com/office/drawing/2014/main" val="31565035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979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MSE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0.0109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0.0184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2061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0.0798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0.0975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038726"/>
                  </a:ext>
                </a:extLst>
              </a:tr>
            </a:tbl>
          </a:graphicData>
        </a:graphic>
      </p:graphicFrame>
      <p:sp>
        <p:nvSpPr>
          <p:cNvPr id="12" name="Textfeld 11">
            <a:extLst>
              <a:ext uri="{FF2B5EF4-FFF2-40B4-BE49-F238E27FC236}">
                <a16:creationId xmlns:a16="http://schemas.microsoft.com/office/drawing/2014/main" id="{A0B92C6D-425B-9F91-FC2F-0E1E5BB77B74}"/>
              </a:ext>
            </a:extLst>
          </p:cNvPr>
          <p:cNvSpPr txBox="1"/>
          <p:nvPr/>
        </p:nvSpPr>
        <p:spPr>
          <a:xfrm>
            <a:off x="910064" y="4457975"/>
            <a:ext cx="3090436" cy="593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Baseline Model:</a:t>
            </a:r>
          </a:p>
        </p:txBody>
      </p:sp>
    </p:spTree>
    <p:extLst>
      <p:ext uri="{BB962C8B-B14F-4D97-AF65-F5344CB8AC3E}">
        <p14:creationId xmlns:p14="http://schemas.microsoft.com/office/powerpoint/2010/main" val="1764363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732B6-6862-519A-C954-36539F4ABC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C9B55097-98BF-8250-0DEE-C33DE38B3607}"/>
              </a:ext>
            </a:extLst>
          </p:cNvPr>
          <p:cNvSpPr txBox="1"/>
          <p:nvPr/>
        </p:nvSpPr>
        <p:spPr>
          <a:xfrm>
            <a:off x="867628" y="808920"/>
            <a:ext cx="11208258" cy="17143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Changes (compared to the baseline model):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Feature selection: </a:t>
            </a:r>
            <a:r>
              <a:rPr lang="en-US" dirty="0"/>
              <a:t>the three sector features are combined into a single vector, with ‘age’ kept separate</a:t>
            </a:r>
          </a:p>
          <a:p>
            <a:pPr>
              <a:lnSpc>
                <a:spcPct val="150000"/>
              </a:lnSpc>
            </a:pPr>
            <a:r>
              <a:rPr lang="en-US" dirty="0"/>
              <a:t>Various experiments failed to improve the model: Normalization via </a:t>
            </a:r>
            <a:r>
              <a:rPr lang="en-US" dirty="0" err="1"/>
              <a:t>StandardScaler</a:t>
            </a:r>
            <a:r>
              <a:rPr lang="en-US" dirty="0"/>
              <a:t>, LayerNormalization, GELU activation functions, different learning rates and numbers of epochs, and various dropout configurations.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6EC2611-A970-A717-E5FE-0BB76338EA52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39F99C42-C5DD-2DDF-E570-FE8C9C9748DD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/>
              <a:t>Model Definition and Evaluation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E5C3DF1-82AC-D327-147E-7BE8B7E4B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5" y="2523300"/>
            <a:ext cx="4057650" cy="430470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3FFA075-F4ED-8D6F-6DE7-2520C5DFC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2523300"/>
            <a:ext cx="5197298" cy="428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074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B54678-BC97-03D4-EE40-32990047E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D0EBA64-DB72-2668-8A29-517151AC3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589" y="1010089"/>
            <a:ext cx="8169853" cy="334378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D1B1F5C-43E2-EEF2-DD34-46EF7215D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6323" y="1107128"/>
            <a:ext cx="3210438" cy="3193687"/>
          </a:xfrm>
          <a:prstGeom prst="rect">
            <a:avLst/>
          </a:prstGeom>
        </p:spPr>
      </p:pic>
      <p:graphicFrame>
        <p:nvGraphicFramePr>
          <p:cNvPr id="12" name="Tabelle 11">
            <a:extLst>
              <a:ext uri="{FF2B5EF4-FFF2-40B4-BE49-F238E27FC236}">
                <a16:creationId xmlns:a16="http://schemas.microsoft.com/office/drawing/2014/main" id="{4EEE7D03-F7A2-CB91-3D9D-FD2A490747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0137302"/>
              </p:ext>
            </p:extLst>
          </p:nvPr>
        </p:nvGraphicFramePr>
        <p:xfrm>
          <a:off x="6337299" y="5155128"/>
          <a:ext cx="38068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942">
                  <a:extLst>
                    <a:ext uri="{9D8B030D-6E8A-4147-A177-3AD203B41FA5}">
                      <a16:colId xmlns:a16="http://schemas.microsoft.com/office/drawing/2014/main" val="1578972637"/>
                    </a:ext>
                  </a:extLst>
                </a:gridCol>
                <a:gridCol w="1268942">
                  <a:extLst>
                    <a:ext uri="{9D8B030D-6E8A-4147-A177-3AD203B41FA5}">
                      <a16:colId xmlns:a16="http://schemas.microsoft.com/office/drawing/2014/main" val="2843770126"/>
                    </a:ext>
                  </a:extLst>
                </a:gridCol>
                <a:gridCol w="1268942">
                  <a:extLst>
                    <a:ext uri="{9D8B030D-6E8A-4147-A177-3AD203B41FA5}">
                      <a16:colId xmlns:a16="http://schemas.microsoft.com/office/drawing/2014/main" val="31565035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979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MSE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0.0286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0.0289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2061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0.1382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0.1309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038726"/>
                  </a:ext>
                </a:extLst>
              </a:tr>
            </a:tbl>
          </a:graphicData>
        </a:graphic>
      </p:graphicFrame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0F792D08-A789-8892-A471-B1728D38DF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8876798"/>
              </p:ext>
            </p:extLst>
          </p:nvPr>
        </p:nvGraphicFramePr>
        <p:xfrm>
          <a:off x="1022350" y="5155128"/>
          <a:ext cx="38068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942">
                  <a:extLst>
                    <a:ext uri="{9D8B030D-6E8A-4147-A177-3AD203B41FA5}">
                      <a16:colId xmlns:a16="http://schemas.microsoft.com/office/drawing/2014/main" val="1578972637"/>
                    </a:ext>
                  </a:extLst>
                </a:gridCol>
                <a:gridCol w="1268942">
                  <a:extLst>
                    <a:ext uri="{9D8B030D-6E8A-4147-A177-3AD203B41FA5}">
                      <a16:colId xmlns:a16="http://schemas.microsoft.com/office/drawing/2014/main" val="2843770126"/>
                    </a:ext>
                  </a:extLst>
                </a:gridCol>
                <a:gridCol w="1268942">
                  <a:extLst>
                    <a:ext uri="{9D8B030D-6E8A-4147-A177-3AD203B41FA5}">
                      <a16:colId xmlns:a16="http://schemas.microsoft.com/office/drawing/2014/main" val="31565035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979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MSE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0.0109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0.0184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2061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0.0798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0.0975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038726"/>
                  </a:ext>
                </a:extLst>
              </a:tr>
            </a:tbl>
          </a:graphicData>
        </a:graphic>
      </p:graphicFrame>
      <p:sp>
        <p:nvSpPr>
          <p:cNvPr id="14" name="Textfeld 13">
            <a:extLst>
              <a:ext uri="{FF2B5EF4-FFF2-40B4-BE49-F238E27FC236}">
                <a16:creationId xmlns:a16="http://schemas.microsoft.com/office/drawing/2014/main" id="{02178EA1-251B-72EE-EEB7-DC4F516F6022}"/>
              </a:ext>
            </a:extLst>
          </p:cNvPr>
          <p:cNvSpPr txBox="1"/>
          <p:nvPr/>
        </p:nvSpPr>
        <p:spPr>
          <a:xfrm>
            <a:off x="910064" y="4457975"/>
            <a:ext cx="3090436" cy="593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Baseline Model: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E5FDC7B-41A4-5D21-A0AF-FBB52020BF67}"/>
              </a:ext>
            </a:extLst>
          </p:cNvPr>
          <p:cNvSpPr txBox="1"/>
          <p:nvPr/>
        </p:nvSpPr>
        <p:spPr>
          <a:xfrm>
            <a:off x="6337299" y="4457975"/>
            <a:ext cx="3090436" cy="593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Final Model: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C1B70767-D532-886E-3774-C945EDEDA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5390" y="5023486"/>
            <a:ext cx="1244162" cy="1244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1AB5DB1F-55D0-390A-6E03-162E1A06363E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>
            <a:extLst>
              <a:ext uri="{FF2B5EF4-FFF2-40B4-BE49-F238E27FC236}">
                <a16:creationId xmlns:a16="http://schemas.microsoft.com/office/drawing/2014/main" id="{39F71D34-AA5F-8747-43C3-0E5B16E0538D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/>
              <a:t>Model Definition and Evaluation</a:t>
            </a:r>
          </a:p>
        </p:txBody>
      </p:sp>
    </p:spTree>
    <p:extLst>
      <p:ext uri="{BB962C8B-B14F-4D97-AF65-F5344CB8AC3E}">
        <p14:creationId xmlns:p14="http://schemas.microsoft.com/office/powerpoint/2010/main" val="4135024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26303-195B-6B92-8F35-8BF7857B6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0922B830-7C72-6809-803D-31AF8D308B28}"/>
              </a:ext>
            </a:extLst>
          </p:cNvPr>
          <p:cNvSpPr txBox="1"/>
          <p:nvPr/>
        </p:nvSpPr>
        <p:spPr>
          <a:xfrm>
            <a:off x="6696074" y="1057275"/>
            <a:ext cx="4922185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de-DE" sz="2400" b="1" dirty="0"/>
              <a:t>Baseline Model </a:t>
            </a:r>
            <a:r>
              <a:rPr lang="de-DE" sz="2400" dirty="0" err="1"/>
              <a:t>is</a:t>
            </a:r>
            <a:r>
              <a:rPr lang="de-DE" sz="2400" dirty="0"/>
              <a:t> a </a:t>
            </a:r>
            <a:r>
              <a:rPr lang="de-DE" sz="2400" dirty="0" err="1"/>
              <a:t>good</a:t>
            </a:r>
            <a:r>
              <a:rPr lang="de-DE" sz="2400" dirty="0"/>
              <a:t> </a:t>
            </a:r>
            <a:r>
              <a:rPr lang="de-DE" sz="2400" dirty="0" err="1"/>
              <a:t>base</a:t>
            </a:r>
            <a:r>
              <a:rPr lang="de-DE" sz="2400" dirty="0"/>
              <a:t>!</a:t>
            </a:r>
          </a:p>
          <a:p>
            <a:pPr>
              <a:spcAft>
                <a:spcPts val="1800"/>
              </a:spcAft>
            </a:pPr>
            <a:r>
              <a:rPr lang="de-DE" sz="2400" dirty="0"/>
              <a:t>More </a:t>
            </a:r>
            <a:r>
              <a:rPr lang="de-DE" sz="2400" dirty="0" err="1"/>
              <a:t>work</a:t>
            </a:r>
            <a:r>
              <a:rPr lang="de-DE" sz="2400" dirty="0"/>
              <a:t> and </a:t>
            </a:r>
            <a:r>
              <a:rPr lang="de-DE" sz="2400" dirty="0" err="1"/>
              <a:t>refinement</a:t>
            </a:r>
            <a:r>
              <a:rPr lang="de-DE" sz="2400" dirty="0"/>
              <a:t> and time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needed</a:t>
            </a:r>
            <a:r>
              <a:rPr lang="de-DE" sz="2400" dirty="0"/>
              <a:t> (</a:t>
            </a:r>
            <a:r>
              <a:rPr lang="de-DE" sz="2400" b="1" dirty="0" err="1"/>
              <a:t>future</a:t>
            </a:r>
            <a:r>
              <a:rPr lang="de-DE" sz="2400" b="1" dirty="0"/>
              <a:t> </a:t>
            </a:r>
            <a:r>
              <a:rPr lang="de-DE" sz="2400" b="1" dirty="0" err="1"/>
              <a:t>work</a:t>
            </a:r>
            <a:r>
              <a:rPr lang="de-DE" sz="2400" dirty="0"/>
              <a:t>)!</a:t>
            </a:r>
          </a:p>
          <a:p>
            <a:pPr>
              <a:spcAft>
                <a:spcPts val="1800"/>
              </a:spcAft>
            </a:pPr>
            <a:r>
              <a:rPr lang="de-DE" sz="2400" dirty="0"/>
              <a:t>182 </a:t>
            </a:r>
            <a:r>
              <a:rPr lang="de-DE" sz="2400" dirty="0" err="1"/>
              <a:t>datasets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b="1" dirty="0"/>
              <a:t>not </a:t>
            </a:r>
            <a:r>
              <a:rPr lang="de-DE" sz="2400" b="1" dirty="0" err="1"/>
              <a:t>very</a:t>
            </a:r>
            <a:r>
              <a:rPr lang="de-DE" sz="2400" b="1" dirty="0"/>
              <a:t> </a:t>
            </a:r>
            <a:r>
              <a:rPr lang="de-DE" sz="2400" b="1" dirty="0" err="1"/>
              <a:t>much</a:t>
            </a:r>
            <a:r>
              <a:rPr lang="de-DE" sz="2400" b="1" dirty="0"/>
              <a:t> </a:t>
            </a:r>
            <a:r>
              <a:rPr lang="de-DE" sz="2400" dirty="0"/>
              <a:t>– but </a:t>
            </a:r>
            <a:r>
              <a:rPr lang="en-US" sz="2400" dirty="0"/>
              <a:t>they are sufficient for this simplified model.</a:t>
            </a:r>
            <a:endParaRPr lang="de-DE" sz="24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CF73331-BCBA-F2E5-A4F0-325920DBC470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5A5B4D5C-023B-BCEF-B409-0DC8809FEF0F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 err="1"/>
              <a:t>Results</a:t>
            </a:r>
            <a:endParaRPr lang="de-DE" sz="3200" dirty="0"/>
          </a:p>
        </p:txBody>
      </p:sp>
      <p:pic>
        <p:nvPicPr>
          <p:cNvPr id="3076" name="Picture 4" descr="⚾ What 'Moneyball' got wrong: Pro baseball scouts can teach us a lot about  automation and technological unemployment">
            <a:extLst>
              <a:ext uri="{FF2B5EF4-FFF2-40B4-BE49-F238E27FC236}">
                <a16:creationId xmlns:a16="http://schemas.microsoft.com/office/drawing/2014/main" id="{B444F4C4-4AAF-50DE-910C-6CAE5308F2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167962"/>
            <a:ext cx="5722226" cy="2861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8086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767F1-EC4F-8631-C42F-01EF8DBBC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0FBDAADB-D9A2-4374-207E-202F27102CDD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086547DD-CB48-F353-8469-04E363F4DEF5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 err="1"/>
              <a:t>Results</a:t>
            </a:r>
            <a:endParaRPr lang="de-DE" sz="3200" dirty="0"/>
          </a:p>
        </p:txBody>
      </p:sp>
      <p:pic>
        <p:nvPicPr>
          <p:cNvPr id="1026" name="Picture 2" descr="Bild ausgeben">
            <a:extLst>
              <a:ext uri="{FF2B5EF4-FFF2-40B4-BE49-F238E27FC236}">
                <a16:creationId xmlns:a16="http://schemas.microsoft.com/office/drawing/2014/main" id="{3A34545E-EB37-8D74-849B-AA11D4C59D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"/>
          <a:stretch>
            <a:fillRect/>
          </a:stretch>
        </p:blipFill>
        <p:spPr bwMode="auto">
          <a:xfrm>
            <a:off x="226418" y="2723276"/>
            <a:ext cx="6668834" cy="3213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 ausgeben">
            <a:extLst>
              <a:ext uri="{FF2B5EF4-FFF2-40B4-BE49-F238E27FC236}">
                <a16:creationId xmlns:a16="http://schemas.microsoft.com/office/drawing/2014/main" id="{04A55B7E-0787-D317-6080-F22F48C1C9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49"/>
          <a:stretch>
            <a:fillRect/>
          </a:stretch>
        </p:blipFill>
        <p:spPr bwMode="auto">
          <a:xfrm>
            <a:off x="7122766" y="2723276"/>
            <a:ext cx="4953120" cy="3213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65AFBFD5-4AF4-8BA4-010A-9A4E14961251}"/>
              </a:ext>
            </a:extLst>
          </p:cNvPr>
          <p:cNvSpPr txBox="1"/>
          <p:nvPr/>
        </p:nvSpPr>
        <p:spPr>
          <a:xfrm>
            <a:off x="562304" y="825720"/>
            <a:ext cx="9737834" cy="1514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sz="2400" b="1" dirty="0" err="1"/>
              <a:t>Results</a:t>
            </a:r>
            <a:r>
              <a:rPr lang="de-DE" sz="2400" b="1" dirty="0"/>
              <a:t> </a:t>
            </a:r>
            <a:r>
              <a:rPr lang="de-DE" sz="2400" b="1" dirty="0" err="1"/>
              <a:t>for</a:t>
            </a:r>
            <a:r>
              <a:rPr lang="de-DE" sz="2400" b="1" dirty="0"/>
              <a:t> Schleswig-Holstein – </a:t>
            </a:r>
            <a:r>
              <a:rPr lang="de-DE" sz="2400" b="1" dirty="0" err="1"/>
              <a:t>strength</a:t>
            </a:r>
            <a:r>
              <a:rPr lang="de-DE" sz="2400" b="1" dirty="0"/>
              <a:t> </a:t>
            </a:r>
            <a:r>
              <a:rPr lang="de-DE" sz="2400" b="1" dirty="0" err="1"/>
              <a:t>of</a:t>
            </a:r>
            <a:r>
              <a:rPr lang="de-DE" sz="2400" b="1" dirty="0"/>
              <a:t> </a:t>
            </a:r>
            <a:r>
              <a:rPr lang="de-DE" sz="2400" b="1" dirty="0" err="1"/>
              <a:t>sectoral</a:t>
            </a:r>
            <a:r>
              <a:rPr lang="de-DE" sz="2400" b="1" dirty="0"/>
              <a:t> </a:t>
            </a:r>
            <a:r>
              <a:rPr lang="de-DE" sz="2400" b="1" dirty="0" err="1"/>
              <a:t>transformation</a:t>
            </a:r>
            <a:endParaRPr lang="de-DE" sz="2400" b="1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dirty="0" err="1"/>
              <a:t>Difference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historical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expected</a:t>
            </a:r>
            <a:r>
              <a:rPr lang="de-DE" dirty="0"/>
              <a:t> </a:t>
            </a:r>
            <a:r>
              <a:rPr lang="de-DE" dirty="0" err="1"/>
              <a:t>development</a:t>
            </a:r>
            <a:r>
              <a:rPr lang="de-DE" dirty="0"/>
              <a:t>. </a:t>
            </a:r>
            <a:r>
              <a:rPr lang="en-US" dirty="0"/>
              <a:t>The model was trained on data from the German Empire and then applied to the data from Schleswig-Holstein.</a:t>
            </a:r>
            <a:endParaRPr lang="de-DE" dirty="0"/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3D43A751-5D9B-BDD0-904E-88A1B1614C55}"/>
              </a:ext>
            </a:extLst>
          </p:cNvPr>
          <p:cNvGrpSpPr/>
          <p:nvPr/>
        </p:nvGrpSpPr>
        <p:grpSpPr>
          <a:xfrm>
            <a:off x="5243513" y="3119953"/>
            <a:ext cx="1495426" cy="650504"/>
            <a:chOff x="1452563" y="5758825"/>
            <a:chExt cx="1495426" cy="650504"/>
          </a:xfrm>
        </p:grpSpPr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2CDD63E7-E7AB-A10A-D4CA-6E17CCD98D15}"/>
                </a:ext>
              </a:extLst>
            </p:cNvPr>
            <p:cNvSpPr/>
            <p:nvPr/>
          </p:nvSpPr>
          <p:spPr>
            <a:xfrm>
              <a:off x="1452563" y="5758825"/>
              <a:ext cx="1495426" cy="650504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00" dirty="0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C1638483-15F3-0938-DE65-F3937F5986B9}"/>
                </a:ext>
              </a:extLst>
            </p:cNvPr>
            <p:cNvSpPr txBox="1"/>
            <p:nvPr/>
          </p:nvSpPr>
          <p:spPr>
            <a:xfrm>
              <a:off x="1487173" y="5843323"/>
              <a:ext cx="1388107" cy="43088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de-DE"/>
              </a:defPPr>
              <a:lvl1pPr>
                <a:spcAft>
                  <a:spcPts val="1200"/>
                </a:spcAft>
                <a:defRPr sz="2200" b="1"/>
              </a:lvl1pPr>
            </a:lstStyle>
            <a:p>
              <a:pPr algn="ctr"/>
              <a:r>
                <a:rPr lang="en-US" sz="11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stronger transformation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D1CD3B32-B1CD-552E-98B3-A1C4918B58ED}"/>
              </a:ext>
            </a:extLst>
          </p:cNvPr>
          <p:cNvGrpSpPr/>
          <p:nvPr/>
        </p:nvGrpSpPr>
        <p:grpSpPr>
          <a:xfrm>
            <a:off x="6666229" y="5857217"/>
            <a:ext cx="1495426" cy="650504"/>
            <a:chOff x="1452563" y="5758825"/>
            <a:chExt cx="1495426" cy="650504"/>
          </a:xfrm>
        </p:grpSpPr>
        <p:sp>
          <p:nvSpPr>
            <p:cNvPr id="18" name="Rechteck: abgerundete Ecken 17">
              <a:extLst>
                <a:ext uri="{FF2B5EF4-FFF2-40B4-BE49-F238E27FC236}">
                  <a16:creationId xmlns:a16="http://schemas.microsoft.com/office/drawing/2014/main" id="{D6C98329-2BDE-382B-F474-8BCEC598DD42}"/>
                </a:ext>
              </a:extLst>
            </p:cNvPr>
            <p:cNvSpPr/>
            <p:nvPr/>
          </p:nvSpPr>
          <p:spPr>
            <a:xfrm>
              <a:off x="1452563" y="5758825"/>
              <a:ext cx="1495426" cy="650504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00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5B058741-04AE-BC5A-044D-22BAD36186CD}"/>
                </a:ext>
              </a:extLst>
            </p:cNvPr>
            <p:cNvSpPr txBox="1"/>
            <p:nvPr/>
          </p:nvSpPr>
          <p:spPr>
            <a:xfrm>
              <a:off x="1487173" y="5843323"/>
              <a:ext cx="1388107" cy="43088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de-DE"/>
              </a:defPPr>
              <a:lvl1pPr>
                <a:spcAft>
                  <a:spcPts val="1200"/>
                </a:spcAft>
                <a:defRPr sz="2200" b="1"/>
              </a:lvl1pPr>
            </a:lstStyle>
            <a:p>
              <a:pPr algn="ctr"/>
              <a:r>
                <a:rPr lang="en-US" sz="11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weaker transformation</a:t>
              </a:r>
            </a:p>
          </p:txBody>
        </p:sp>
      </p:grpSp>
      <p:sp>
        <p:nvSpPr>
          <p:cNvPr id="20" name="Pfeil: nach rechts 19">
            <a:extLst>
              <a:ext uri="{FF2B5EF4-FFF2-40B4-BE49-F238E27FC236}">
                <a16:creationId xmlns:a16="http://schemas.microsoft.com/office/drawing/2014/main" id="{5ED08128-595D-1021-FB11-E55328E640AE}"/>
              </a:ext>
            </a:extLst>
          </p:cNvPr>
          <p:cNvSpPr/>
          <p:nvPr/>
        </p:nvSpPr>
        <p:spPr>
          <a:xfrm rot="257201">
            <a:off x="6671809" y="3425308"/>
            <a:ext cx="1610976" cy="209581"/>
          </a:xfrm>
          <a:prstGeom prst="right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Pfeil: nach rechts 20">
            <a:extLst>
              <a:ext uri="{FF2B5EF4-FFF2-40B4-BE49-F238E27FC236}">
                <a16:creationId xmlns:a16="http://schemas.microsoft.com/office/drawing/2014/main" id="{99936637-1E65-A91D-3FAC-115A71FB2CD4}"/>
              </a:ext>
            </a:extLst>
          </p:cNvPr>
          <p:cNvSpPr/>
          <p:nvPr/>
        </p:nvSpPr>
        <p:spPr>
          <a:xfrm rot="10281516">
            <a:off x="2605229" y="3468516"/>
            <a:ext cx="2827698" cy="228232"/>
          </a:xfrm>
          <a:prstGeom prst="right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Pfeil: nach rechts 21">
            <a:extLst>
              <a:ext uri="{FF2B5EF4-FFF2-40B4-BE49-F238E27FC236}">
                <a16:creationId xmlns:a16="http://schemas.microsoft.com/office/drawing/2014/main" id="{2A6FBF7A-DE43-9D1F-3038-5779116B3CA5}"/>
              </a:ext>
            </a:extLst>
          </p:cNvPr>
          <p:cNvSpPr/>
          <p:nvPr/>
        </p:nvSpPr>
        <p:spPr>
          <a:xfrm rot="11788234">
            <a:off x="3572380" y="5727104"/>
            <a:ext cx="3251141" cy="205345"/>
          </a:xfrm>
          <a:prstGeom prst="right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Pfeil: nach rechts 22">
            <a:extLst>
              <a:ext uri="{FF2B5EF4-FFF2-40B4-BE49-F238E27FC236}">
                <a16:creationId xmlns:a16="http://schemas.microsoft.com/office/drawing/2014/main" id="{973892A5-58EB-1ADB-69B2-6113AE9B2A90}"/>
              </a:ext>
            </a:extLst>
          </p:cNvPr>
          <p:cNvSpPr/>
          <p:nvPr/>
        </p:nvSpPr>
        <p:spPr>
          <a:xfrm rot="20777037">
            <a:off x="7961650" y="5582839"/>
            <a:ext cx="2661327" cy="217783"/>
          </a:xfrm>
          <a:prstGeom prst="right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1633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B21C2-0CD4-51C5-FBBB-00DFF78FA8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81DD3B38-82DE-045A-7782-120624C26FCD}"/>
              </a:ext>
            </a:extLst>
          </p:cNvPr>
          <p:cNvSpPr txBox="1"/>
          <p:nvPr/>
        </p:nvSpPr>
        <p:spPr>
          <a:xfrm>
            <a:off x="5849008" y="1057275"/>
            <a:ext cx="5769252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800"/>
              </a:spcAft>
              <a:defRPr sz="2400" b="1"/>
            </a:lvl1pPr>
          </a:lstStyle>
          <a:p>
            <a:r>
              <a:rPr lang="en-US" sz="1800" b="0" dirty="0"/>
              <a:t>One might ask whether a neural network was </a:t>
            </a:r>
            <a:r>
              <a:rPr lang="en-US" sz="1800" dirty="0"/>
              <a:t>necessary for this purpose </a:t>
            </a:r>
            <a:r>
              <a:rPr lang="en-US" sz="1800" b="0" dirty="0"/>
              <a:t>— it probably could have been done without it.</a:t>
            </a:r>
          </a:p>
          <a:p>
            <a:r>
              <a:rPr lang="en-US" sz="1800" b="0" dirty="0"/>
              <a:t>Alternatively, significantly more data would likely be required — </a:t>
            </a:r>
            <a:r>
              <a:rPr lang="en-US" sz="1800" dirty="0"/>
              <a:t>a bigger boat needed</a:t>
            </a:r>
            <a:r>
              <a:rPr lang="en-US" sz="1800" b="0" dirty="0"/>
              <a:t>.</a:t>
            </a:r>
          </a:p>
          <a:p>
            <a:r>
              <a:rPr lang="en-US" sz="1800" b="0" dirty="0"/>
              <a:t>A </a:t>
            </a:r>
            <a:r>
              <a:rPr lang="en-US" sz="1800" dirty="0"/>
              <a:t>better indicator </a:t>
            </a:r>
            <a:r>
              <a:rPr lang="en-US" sz="1800" b="0" dirty="0"/>
              <a:t>for the intensity of the transformation would have been helpful.</a:t>
            </a:r>
          </a:p>
          <a:p>
            <a:r>
              <a:rPr lang="en-US" sz="1800" b="0" dirty="0"/>
              <a:t>Additionally, developing a </a:t>
            </a:r>
            <a:r>
              <a:rPr lang="en-US" sz="1800" dirty="0"/>
              <a:t>more precise indicator for transformation intensity </a:t>
            </a:r>
            <a:r>
              <a:rPr lang="en-US" sz="1800" b="0" dirty="0"/>
              <a:t>and conducting analyses at the </a:t>
            </a:r>
            <a:r>
              <a:rPr lang="en-US" sz="1800" dirty="0"/>
              <a:t>occupational</a:t>
            </a:r>
            <a:r>
              <a:rPr lang="en-US" sz="1800" b="0" dirty="0"/>
              <a:t> rather than </a:t>
            </a:r>
            <a:r>
              <a:rPr lang="en-US" sz="1800" dirty="0"/>
              <a:t>sectoral level </a:t>
            </a:r>
            <a:r>
              <a:rPr lang="en-US" sz="1800" b="0" dirty="0"/>
              <a:t>might yield further insights.</a:t>
            </a:r>
          </a:p>
          <a:p>
            <a:r>
              <a:rPr lang="en-US" sz="1800" b="0" dirty="0"/>
              <a:t>Overall, </a:t>
            </a:r>
            <a:r>
              <a:rPr lang="en-US" sz="1800" dirty="0"/>
              <a:t>although challenging</a:t>
            </a:r>
            <a:r>
              <a:rPr lang="en-US" sz="1800" b="0" dirty="0"/>
              <a:t>, the project was highly </a:t>
            </a:r>
            <a:r>
              <a:rPr lang="en-US" sz="1800" dirty="0"/>
              <a:t>rewarding</a:t>
            </a:r>
            <a:r>
              <a:rPr lang="en-US" sz="1800" b="0" dirty="0"/>
              <a:t>.</a:t>
            </a:r>
          </a:p>
          <a:p>
            <a:r>
              <a:rPr lang="en-US" sz="1800" b="0" dirty="0"/>
              <a:t>The </a:t>
            </a:r>
            <a:r>
              <a:rPr lang="en-US" sz="1800" dirty="0"/>
              <a:t>many parameters </a:t>
            </a:r>
            <a:r>
              <a:rPr lang="en-US" sz="1800" b="0" dirty="0"/>
              <a:t>and </a:t>
            </a:r>
            <a:r>
              <a:rPr lang="en-US" sz="1800" dirty="0"/>
              <a:t>options</a:t>
            </a:r>
            <a:r>
              <a:rPr lang="en-US" sz="1800" b="0" dirty="0"/>
              <a:t> that TensorFlow offers were at times overwhelming. And English isn't exactly a strong base for me.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903FE7A-5550-13CC-9A59-C1E6D9A74EA3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9557E0AB-0182-3FCE-ADF3-E7B9C607C923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/>
              <a:t>Challenges and Errors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1709B72E-8D5E-4DD7-8586-74CAF2567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458" y="997804"/>
            <a:ext cx="5238750" cy="298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CD2BA25-9C86-1CB5-C169-C44C59976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062048" y="6238789"/>
            <a:ext cx="1648054" cy="61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453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9D751-C2E8-45D0-4583-5502B278B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FD47DADD-F5B1-E9F7-7E82-2CC0C002067F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882306FA-9FAF-AF9F-822A-FE0CFDC75CEC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 err="1"/>
              <a:t>Discussion</a:t>
            </a:r>
            <a:r>
              <a:rPr lang="de-DE" sz="3200" dirty="0"/>
              <a:t> – </a:t>
            </a:r>
            <a:r>
              <a:rPr lang="de-DE" sz="3200" dirty="0" err="1"/>
              <a:t>Conclusion</a:t>
            </a:r>
            <a:r>
              <a:rPr lang="de-DE" sz="3200" dirty="0"/>
              <a:t> – Q&amp;A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EAC0188-0CEC-6216-5888-0E0F4B615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208690"/>
            <a:ext cx="61912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FB3CBE30-EFE0-DC9C-BC77-C9A01CBA9EDD}"/>
              </a:ext>
            </a:extLst>
          </p:cNvPr>
          <p:cNvSpPr txBox="1"/>
          <p:nvPr/>
        </p:nvSpPr>
        <p:spPr>
          <a:xfrm>
            <a:off x="7104994" y="1208690"/>
            <a:ext cx="2511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de-DE" sz="2400" b="1" dirty="0"/>
              <a:t>Any </a:t>
            </a:r>
            <a:r>
              <a:rPr lang="de-DE" sz="2400" b="1" dirty="0" err="1"/>
              <a:t>questions</a:t>
            </a:r>
            <a:r>
              <a:rPr lang="de-DE" sz="2400" b="1" dirty="0"/>
              <a:t>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227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13669D49-C142-1FEA-BC8E-8BE89C09DE50}"/>
              </a:ext>
            </a:extLst>
          </p:cNvPr>
          <p:cNvSpPr/>
          <p:nvPr/>
        </p:nvSpPr>
        <p:spPr>
          <a:xfrm>
            <a:off x="0" y="0"/>
            <a:ext cx="12192000" cy="421351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6CBD43-D96A-5C57-6603-7878DBBD05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28002"/>
            <a:ext cx="9144000" cy="3147885"/>
          </a:xfrm>
        </p:spPr>
        <p:txBody>
          <a:bodyPr>
            <a:normAutofit/>
          </a:bodyPr>
          <a:lstStyle/>
          <a:p>
            <a:r>
              <a:rPr lang="en-US" dirty="0"/>
              <a:t>Historical Employment Transformation</a:t>
            </a:r>
            <a:br>
              <a:rPr lang="en-US" dirty="0"/>
            </a:br>
            <a:r>
              <a:rPr lang="en-US" dirty="0"/>
              <a:t>in Schleswig-Holstein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FDDA3EB-8A57-87D7-1D91-E0F28797D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0368" y="4869596"/>
            <a:ext cx="9144000" cy="1557480"/>
          </a:xfrm>
        </p:spPr>
        <p:txBody>
          <a:bodyPr>
            <a:normAutofit/>
          </a:bodyPr>
          <a:lstStyle/>
          <a:p>
            <a:r>
              <a:rPr lang="de-DE" sz="3600" dirty="0"/>
              <a:t>1882 - 1939</a:t>
            </a:r>
          </a:p>
          <a:p>
            <a:r>
              <a:rPr lang="de-DE" sz="3600" dirty="0"/>
              <a:t>Björn Hansen, Kiel </a:t>
            </a:r>
            <a:br>
              <a:rPr lang="de-DE" sz="3600" dirty="0"/>
            </a:br>
            <a:r>
              <a:rPr lang="de-DE" sz="2000" dirty="0"/>
              <a:t>(10.07.2025)</a:t>
            </a:r>
          </a:p>
        </p:txBody>
      </p:sp>
    </p:spTree>
    <p:extLst>
      <p:ext uri="{BB962C8B-B14F-4D97-AF65-F5344CB8AC3E}">
        <p14:creationId xmlns:p14="http://schemas.microsoft.com/office/powerpoint/2010/main" val="3817112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E64857-BD94-1F1D-E266-5C4FC7ECE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390A3A4-A5D8-A883-A69F-BBF58DE45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5262" y="4604502"/>
            <a:ext cx="2082594" cy="2082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4F1B81EE-8AB4-6619-5F39-E75964FD5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477" y="4604502"/>
            <a:ext cx="2082594" cy="2082594"/>
          </a:xfrm>
          <a:prstGeom prst="rect">
            <a:avLst/>
          </a:prstGeom>
        </p:spPr>
      </p:pic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0390E8C8-1A07-0166-58A7-5D09ADF780B9}"/>
              </a:ext>
            </a:extLst>
          </p:cNvPr>
          <p:cNvSpPr/>
          <p:nvPr/>
        </p:nvSpPr>
        <p:spPr>
          <a:xfrm>
            <a:off x="515685" y="4195150"/>
            <a:ext cx="11146116" cy="53459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AFE2DAE-8B68-6F41-F0A0-C7AE5EF77FB0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B70B5B-85D5-670F-E855-80E4AF9AE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5812"/>
            <a:ext cx="11466286" cy="860171"/>
          </a:xfrm>
        </p:spPr>
        <p:txBody>
          <a:bodyPr>
            <a:noAutofit/>
          </a:bodyPr>
          <a:lstStyle/>
          <a:p>
            <a:r>
              <a:rPr lang="de-DE" sz="3200" dirty="0" err="1"/>
              <a:t>Introduction</a:t>
            </a:r>
            <a:r>
              <a:rPr lang="de-DE" sz="3200" dirty="0"/>
              <a:t>: </a:t>
            </a:r>
            <a:r>
              <a:rPr lang="en-US" sz="3200" dirty="0"/>
              <a:t>Sectoral Employment Shifts in Schleswig-Holstein</a:t>
            </a:r>
            <a:endParaRPr lang="de-DE" sz="3200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594394E-5A9C-3565-2D72-89AEDDDB78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38" y="1083049"/>
            <a:ext cx="4533435" cy="260358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DFD351E-8E55-F146-B562-111F860342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9471" y="1083049"/>
            <a:ext cx="4415960" cy="2603580"/>
          </a:xfrm>
          <a:prstGeom prst="rect">
            <a:avLst/>
          </a:prstGeom>
        </p:spPr>
      </p:pic>
      <p:sp>
        <p:nvSpPr>
          <p:cNvPr id="13" name="Pfeil: nach unten 12">
            <a:extLst>
              <a:ext uri="{FF2B5EF4-FFF2-40B4-BE49-F238E27FC236}">
                <a16:creationId xmlns:a16="http://schemas.microsoft.com/office/drawing/2014/main" id="{A08ABCE2-706F-F3B8-A09C-17FCDB75FFFB}"/>
              </a:ext>
            </a:extLst>
          </p:cNvPr>
          <p:cNvSpPr/>
          <p:nvPr/>
        </p:nvSpPr>
        <p:spPr>
          <a:xfrm rot="19592142">
            <a:off x="11197081" y="1339583"/>
            <a:ext cx="303616" cy="48816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CDDE1D4F-65FC-1045-EEF8-F8F3C3800E14}"/>
              </a:ext>
            </a:extLst>
          </p:cNvPr>
          <p:cNvSpPr/>
          <p:nvPr/>
        </p:nvSpPr>
        <p:spPr>
          <a:xfrm>
            <a:off x="137110" y="951794"/>
            <a:ext cx="4638090" cy="3025119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0103F1BF-9817-6E65-C7F2-070AF229C2B0}"/>
              </a:ext>
            </a:extLst>
          </p:cNvPr>
          <p:cNvSpPr/>
          <p:nvPr/>
        </p:nvSpPr>
        <p:spPr>
          <a:xfrm>
            <a:off x="4959924" y="951794"/>
            <a:ext cx="4638090" cy="3025119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CAFFB9CC-3F45-0954-ADDC-8A1AAEE13B97}"/>
              </a:ext>
            </a:extLst>
          </p:cNvPr>
          <p:cNvSpPr/>
          <p:nvPr/>
        </p:nvSpPr>
        <p:spPr>
          <a:xfrm>
            <a:off x="4062074" y="2203700"/>
            <a:ext cx="1610976" cy="551542"/>
          </a:xfrm>
          <a:prstGeom prst="right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9388E9EE-0DD9-2595-28C5-8199D4A49BC7}"/>
              </a:ext>
            </a:extLst>
          </p:cNvPr>
          <p:cNvSpPr/>
          <p:nvPr/>
        </p:nvSpPr>
        <p:spPr>
          <a:xfrm>
            <a:off x="9710166" y="951794"/>
            <a:ext cx="2233868" cy="3025119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8352F2F8-AD58-DE1F-3B81-E9782D189D4D}"/>
              </a:ext>
            </a:extLst>
          </p:cNvPr>
          <p:cNvSpPr txBox="1"/>
          <p:nvPr/>
        </p:nvSpPr>
        <p:spPr>
          <a:xfrm>
            <a:off x="9898374" y="1369176"/>
            <a:ext cx="127894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Agriculture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 err="1"/>
              <a:t>Production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Services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12C1F0FC-130A-0770-768E-4872D5ED0C00}"/>
              </a:ext>
            </a:extLst>
          </p:cNvPr>
          <p:cNvSpPr txBox="1"/>
          <p:nvPr/>
        </p:nvSpPr>
        <p:spPr>
          <a:xfrm>
            <a:off x="1266585" y="4224538"/>
            <a:ext cx="7047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>
                <a:solidFill>
                  <a:schemeClr val="bg1"/>
                </a:solidFill>
              </a:rPr>
              <a:t>Two</a:t>
            </a:r>
            <a:r>
              <a:rPr lang="de-DE" sz="2400" dirty="0">
                <a:solidFill>
                  <a:schemeClr val="bg1"/>
                </a:solidFill>
              </a:rPr>
              <a:t> possible </a:t>
            </a:r>
            <a:r>
              <a:rPr lang="de-DE" sz="2400" dirty="0" err="1">
                <a:solidFill>
                  <a:schemeClr val="bg1"/>
                </a:solidFill>
              </a:rPr>
              <a:t>transformation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paths</a:t>
            </a:r>
            <a:r>
              <a:rPr lang="de-DE" sz="240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EB5EDC8-7B1C-F71C-39BB-8F9B82A53964}"/>
              </a:ext>
            </a:extLst>
          </p:cNvPr>
          <p:cNvSpPr txBox="1"/>
          <p:nvPr/>
        </p:nvSpPr>
        <p:spPr>
          <a:xfrm>
            <a:off x="2976629" y="4847626"/>
            <a:ext cx="31193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noProof="0" dirty="0"/>
              <a:t>Young employees began their careers in expanding sectors, while older employees remained in declining sectors</a:t>
            </a:r>
            <a:endParaRPr lang="en-GB" sz="2000" noProof="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83CD6B1-2D79-FA16-7D72-D91DD9EA803B}"/>
              </a:ext>
            </a:extLst>
          </p:cNvPr>
          <p:cNvSpPr txBox="1"/>
          <p:nvPr/>
        </p:nvSpPr>
        <p:spPr>
          <a:xfrm>
            <a:off x="8592426" y="4847626"/>
            <a:ext cx="20825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noProof="0" dirty="0"/>
              <a:t>Employees switched into modern sectors during their working lives</a:t>
            </a:r>
            <a:endParaRPr lang="en-GB" sz="2000" noProof="0" dirty="0"/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265590DB-F250-27D5-9671-29549C875D15}"/>
              </a:ext>
            </a:extLst>
          </p:cNvPr>
          <p:cNvSpPr/>
          <p:nvPr/>
        </p:nvSpPr>
        <p:spPr>
          <a:xfrm>
            <a:off x="530199" y="4240771"/>
            <a:ext cx="11124773" cy="2318098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: nach unten 7">
            <a:extLst>
              <a:ext uri="{FF2B5EF4-FFF2-40B4-BE49-F238E27FC236}">
                <a16:creationId xmlns:a16="http://schemas.microsoft.com/office/drawing/2014/main" id="{C0BB2147-1AC2-8BF7-2BC2-2F166B7125DD}"/>
              </a:ext>
            </a:extLst>
          </p:cNvPr>
          <p:cNvSpPr/>
          <p:nvPr/>
        </p:nvSpPr>
        <p:spPr>
          <a:xfrm rot="14951312">
            <a:off x="11270328" y="2209975"/>
            <a:ext cx="303616" cy="48816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: nach unten 10">
            <a:extLst>
              <a:ext uri="{FF2B5EF4-FFF2-40B4-BE49-F238E27FC236}">
                <a16:creationId xmlns:a16="http://schemas.microsoft.com/office/drawing/2014/main" id="{36F5B52B-B182-E1B1-2144-0670AA9721E2}"/>
              </a:ext>
            </a:extLst>
          </p:cNvPr>
          <p:cNvSpPr/>
          <p:nvPr/>
        </p:nvSpPr>
        <p:spPr>
          <a:xfrm rot="13500000">
            <a:off x="11270329" y="2950339"/>
            <a:ext cx="303616" cy="48816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9805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D15694-7F77-5E0C-7C1B-4316B9665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Bild ausgeben">
            <a:extLst>
              <a:ext uri="{FF2B5EF4-FFF2-40B4-BE49-F238E27FC236}">
                <a16:creationId xmlns:a16="http://schemas.microsoft.com/office/drawing/2014/main" id="{E0A28997-7C1B-2EAB-A5C7-1AD4AD6D0A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02"/>
          <a:stretch>
            <a:fillRect/>
          </a:stretch>
        </p:blipFill>
        <p:spPr bwMode="auto">
          <a:xfrm>
            <a:off x="42851" y="3061338"/>
            <a:ext cx="5880286" cy="3796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F1447A87-4783-67AF-4309-6B3C17AB7962}"/>
              </a:ext>
            </a:extLst>
          </p:cNvPr>
          <p:cNvSpPr/>
          <p:nvPr/>
        </p:nvSpPr>
        <p:spPr>
          <a:xfrm>
            <a:off x="128785" y="2156452"/>
            <a:ext cx="7345811" cy="73296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9800588-B88C-412D-7255-7DF0A57DAF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55" b="6676"/>
          <a:stretch>
            <a:fillRect/>
          </a:stretch>
        </p:blipFill>
        <p:spPr bwMode="auto">
          <a:xfrm>
            <a:off x="6775262" y="86778"/>
            <a:ext cx="2082594" cy="181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88FBE33-7BF9-E38D-7DB9-61A5AC741C9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rcRect t="11674" b="10000"/>
          <a:stretch>
            <a:fillRect/>
          </a:stretch>
        </p:blipFill>
        <p:spPr>
          <a:xfrm>
            <a:off x="1001477" y="190929"/>
            <a:ext cx="2082594" cy="1631216"/>
          </a:xfrm>
          <a:prstGeom prst="rect">
            <a:avLst/>
          </a:prstGeom>
        </p:spPr>
      </p:pic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E581A850-A9BA-C870-4038-8BB42412B0D9}"/>
              </a:ext>
            </a:extLst>
          </p:cNvPr>
          <p:cNvSpPr/>
          <p:nvPr/>
        </p:nvSpPr>
        <p:spPr>
          <a:xfrm>
            <a:off x="530199" y="86778"/>
            <a:ext cx="11124773" cy="1815393"/>
          </a:xfrm>
          <a:prstGeom prst="round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B772859-4A7B-BA92-6127-18F57AB91B2D}"/>
              </a:ext>
            </a:extLst>
          </p:cNvPr>
          <p:cNvSpPr txBox="1"/>
          <p:nvPr/>
        </p:nvSpPr>
        <p:spPr>
          <a:xfrm>
            <a:off x="7807480" y="2326109"/>
            <a:ext cx="4255735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000" noProof="0" dirty="0"/>
              <a:t>Young employees </a:t>
            </a:r>
            <a:r>
              <a:rPr lang="en-US" sz="2000" b="1" noProof="0" dirty="0"/>
              <a:t>began</a:t>
            </a:r>
            <a:r>
              <a:rPr lang="en-US" sz="2000" noProof="0" dirty="0"/>
              <a:t> their careers in </a:t>
            </a:r>
            <a:r>
              <a:rPr lang="en-US" sz="2000" b="1" noProof="0" dirty="0"/>
              <a:t>expanding sectors </a:t>
            </a:r>
            <a:r>
              <a:rPr lang="en-US" sz="2000" noProof="0" dirty="0"/>
              <a:t>(production and services).</a:t>
            </a:r>
          </a:p>
          <a:p>
            <a:pPr marL="342900" indent="-34290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000" noProof="0" dirty="0"/>
              <a:t>However, towards the </a:t>
            </a:r>
            <a:r>
              <a:rPr lang="en-US" sz="2000" b="1" noProof="0" dirty="0"/>
              <a:t>end of their careers</a:t>
            </a:r>
            <a:r>
              <a:rPr lang="en-US" sz="2000" noProof="0" dirty="0"/>
              <a:t>, they moved into the </a:t>
            </a:r>
            <a:r>
              <a:rPr lang="en-US" sz="2000" b="1" noProof="0" dirty="0"/>
              <a:t>declining sector </a:t>
            </a:r>
            <a:r>
              <a:rPr lang="en-US" sz="2000" noProof="0" dirty="0"/>
              <a:t>(agriculture).</a:t>
            </a:r>
          </a:p>
          <a:p>
            <a:pPr marL="342900" indent="-34290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000" noProof="0" dirty="0"/>
              <a:t>This </a:t>
            </a:r>
            <a:r>
              <a:rPr lang="en-US" sz="2000" b="1" noProof="0" dirty="0"/>
              <a:t>contradicts</a:t>
            </a:r>
            <a:r>
              <a:rPr lang="en-US" sz="2000" noProof="0" dirty="0"/>
              <a:t> the general economic trend, making the transformation </a:t>
            </a:r>
            <a:r>
              <a:rPr lang="en-US" sz="2000" dirty="0"/>
              <a:t>particularly complex – </a:t>
            </a:r>
            <a:r>
              <a:rPr lang="en-US" sz="2000" b="1" dirty="0"/>
              <a:t>the trend is not my friend</a:t>
            </a:r>
            <a:endParaRPr lang="en-US" sz="2000" noProof="0" dirty="0"/>
          </a:p>
          <a:p>
            <a:pPr marL="342900" indent="-34290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000" noProof="0" dirty="0"/>
              <a:t>How can this transformation be </a:t>
            </a:r>
            <a:r>
              <a:rPr lang="en-US" sz="2000" b="1" noProof="0" dirty="0"/>
              <a:t>measured effectively?</a:t>
            </a:r>
            <a:endParaRPr lang="en-GB" sz="2000" b="1" noProof="0" dirty="0"/>
          </a:p>
        </p:txBody>
      </p:sp>
      <p:pic>
        <p:nvPicPr>
          <p:cNvPr id="1036" name="Picture 12" descr="Bild ausgeben">
            <a:extLst>
              <a:ext uri="{FF2B5EF4-FFF2-40B4-BE49-F238E27FC236}">
                <a16:creationId xmlns:a16="http://schemas.microsoft.com/office/drawing/2014/main" id="{57C935E5-2E0C-F92B-B479-60BF6CB89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428" y="4785010"/>
            <a:ext cx="1734627" cy="172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Bild ausgeben">
            <a:extLst>
              <a:ext uri="{FF2B5EF4-FFF2-40B4-BE49-F238E27FC236}">
                <a16:creationId xmlns:a16="http://schemas.microsoft.com/office/drawing/2014/main" id="{92E13E8A-0B86-1F7F-2003-99D52B62D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0094" y="2750503"/>
            <a:ext cx="1734627" cy="172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8730E1C2-F4B6-9ACF-22BF-3D65C0261865}"/>
              </a:ext>
            </a:extLst>
          </p:cNvPr>
          <p:cNvSpPr txBox="1"/>
          <p:nvPr/>
        </p:nvSpPr>
        <p:spPr>
          <a:xfrm>
            <a:off x="5879900" y="249929"/>
            <a:ext cx="6623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200" b="1" dirty="0">
                <a:solidFill>
                  <a:srgbClr val="FF0000"/>
                </a:solidFill>
              </a:rPr>
              <a:t>?</a:t>
            </a:r>
            <a:endParaRPr lang="de-DE" sz="5400" b="1" dirty="0">
              <a:solidFill>
                <a:srgbClr val="FF000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FFA81C6-8CAF-EECA-50E6-2C48BF5BB5DA}"/>
              </a:ext>
            </a:extLst>
          </p:cNvPr>
          <p:cNvSpPr txBox="1"/>
          <p:nvPr/>
        </p:nvSpPr>
        <p:spPr>
          <a:xfrm>
            <a:off x="10343839" y="249929"/>
            <a:ext cx="6623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200" b="1" dirty="0">
                <a:solidFill>
                  <a:srgbClr val="FF0000"/>
                </a:solidFill>
              </a:rPr>
              <a:t>?</a:t>
            </a:r>
            <a:endParaRPr lang="de-DE" sz="5400" b="1" dirty="0">
              <a:solidFill>
                <a:srgbClr val="FF0000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B1A3B8C-CDAC-F813-26C5-4BAD01AD951F}"/>
              </a:ext>
            </a:extLst>
          </p:cNvPr>
          <p:cNvSpPr txBox="1"/>
          <p:nvPr/>
        </p:nvSpPr>
        <p:spPr>
          <a:xfrm>
            <a:off x="171752" y="2157685"/>
            <a:ext cx="7259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noProof="0" dirty="0">
                <a:solidFill>
                  <a:schemeClr val="bg1"/>
                </a:solidFill>
              </a:rPr>
              <a:t>Data from a sample cohort – Employees born in the year 1857 (25 years old in 1882 and 50 years old in 1907):</a:t>
            </a:r>
            <a:endParaRPr lang="en-GB" sz="2000" b="1" noProof="0" dirty="0">
              <a:solidFill>
                <a:schemeClr val="bg1"/>
              </a:solidFill>
            </a:endParaRPr>
          </a:p>
        </p:txBody>
      </p:sp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7B85FD0E-B6BF-B62A-087D-A4C490857787}"/>
              </a:ext>
            </a:extLst>
          </p:cNvPr>
          <p:cNvSpPr/>
          <p:nvPr/>
        </p:nvSpPr>
        <p:spPr>
          <a:xfrm rot="19394460">
            <a:off x="2551139" y="4208751"/>
            <a:ext cx="1610976" cy="551542"/>
          </a:xfrm>
          <a:prstGeom prst="right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6056590-A553-9FF9-26BF-2317828910FD}"/>
              </a:ext>
            </a:extLst>
          </p:cNvPr>
          <p:cNvGrpSpPr/>
          <p:nvPr/>
        </p:nvGrpSpPr>
        <p:grpSpPr>
          <a:xfrm>
            <a:off x="3424442" y="4652495"/>
            <a:ext cx="2167513" cy="1014675"/>
            <a:chOff x="3850632" y="5359427"/>
            <a:chExt cx="2167513" cy="1014675"/>
          </a:xfrm>
        </p:grpSpPr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C4602CF3-0490-D115-BB89-616C4DB0A6B4}"/>
                </a:ext>
              </a:extLst>
            </p:cNvPr>
            <p:cNvSpPr txBox="1"/>
            <p:nvPr/>
          </p:nvSpPr>
          <p:spPr>
            <a:xfrm>
              <a:off x="3943635" y="5429700"/>
              <a:ext cx="192713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/>
                <a:t>Agriculture</a:t>
              </a:r>
              <a:r>
                <a:rPr lang="de-DE" sz="1600" dirty="0"/>
                <a:t>    +6.5%</a:t>
              </a:r>
            </a:p>
            <a:p>
              <a:r>
                <a:rPr lang="de-DE" sz="1600" dirty="0" err="1"/>
                <a:t>Production</a:t>
              </a:r>
              <a:r>
                <a:rPr lang="de-DE" sz="1600" dirty="0"/>
                <a:t>   + 3.2%</a:t>
              </a:r>
            </a:p>
            <a:p>
              <a:r>
                <a:rPr lang="de-DE" sz="1600" dirty="0"/>
                <a:t>Services          -9.6%</a:t>
              </a:r>
            </a:p>
          </p:txBody>
        </p:sp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6592BA27-17EA-19AB-084A-0BF39DFA32C8}"/>
                </a:ext>
              </a:extLst>
            </p:cNvPr>
            <p:cNvSpPr/>
            <p:nvPr/>
          </p:nvSpPr>
          <p:spPr>
            <a:xfrm>
              <a:off x="3850632" y="5359427"/>
              <a:ext cx="2167513" cy="1014675"/>
            </a:xfrm>
            <a:prstGeom prst="roundRect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6" name="Picture 2">
            <a:extLst>
              <a:ext uri="{FF2B5EF4-FFF2-40B4-BE49-F238E27FC236}">
                <a16:creationId xmlns:a16="http://schemas.microsoft.com/office/drawing/2014/main" id="{2F0550B0-938E-922A-3871-781AB5451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1021" y="4815881"/>
            <a:ext cx="687902" cy="687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B93B0BF-7894-22FA-E514-0D366B96DC39}"/>
              </a:ext>
            </a:extLst>
          </p:cNvPr>
          <p:cNvSpPr txBox="1"/>
          <p:nvPr/>
        </p:nvSpPr>
        <p:spPr>
          <a:xfrm>
            <a:off x="2976629" y="170851"/>
            <a:ext cx="31193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noProof="0" dirty="0"/>
              <a:t>Young employees began their careers in expanding sectors, while older employees remained in declining sectors</a:t>
            </a:r>
            <a:endParaRPr lang="en-GB" sz="2000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B445972-A126-B655-429E-1D28A7C2317F}"/>
              </a:ext>
            </a:extLst>
          </p:cNvPr>
          <p:cNvSpPr txBox="1"/>
          <p:nvPr/>
        </p:nvSpPr>
        <p:spPr>
          <a:xfrm>
            <a:off x="8592426" y="170851"/>
            <a:ext cx="20825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noProof="0" dirty="0"/>
              <a:t>Employees switched into modern sectors during their working lives</a:t>
            </a:r>
            <a:endParaRPr lang="en-GB" sz="2000" noProof="0" dirty="0"/>
          </a:p>
        </p:txBody>
      </p:sp>
    </p:spTree>
    <p:extLst>
      <p:ext uri="{BB962C8B-B14F-4D97-AF65-F5344CB8AC3E}">
        <p14:creationId xmlns:p14="http://schemas.microsoft.com/office/powerpoint/2010/main" val="1660104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285F8-4E8E-08FD-232C-AC33FFE65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3EE5B6A-C37C-D622-3B8F-E02B44AE958C}"/>
              </a:ext>
            </a:extLst>
          </p:cNvPr>
          <p:cNvSpPr/>
          <p:nvPr/>
        </p:nvSpPr>
        <p:spPr>
          <a:xfrm>
            <a:off x="371480" y="3156958"/>
            <a:ext cx="11129012" cy="80544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083265-8044-B9F2-8968-655F2FC7C4D4}"/>
              </a:ext>
            </a:extLst>
          </p:cNvPr>
          <p:cNvSpPr txBox="1"/>
          <p:nvPr/>
        </p:nvSpPr>
        <p:spPr>
          <a:xfrm>
            <a:off x="462152" y="170514"/>
            <a:ext cx="1103834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b="1" noProof="0" dirty="0"/>
              <a:t>Research question: How can the transformation be effectively measured?</a:t>
            </a:r>
          </a:p>
          <a:p>
            <a:pPr>
              <a:spcAft>
                <a:spcPts val="1200"/>
              </a:spcAft>
            </a:pPr>
            <a:r>
              <a:rPr lang="en-US" sz="2200" noProof="0" dirty="0"/>
              <a:t>During </a:t>
            </a:r>
            <a:r>
              <a:rPr lang="en-US" sz="2200" b="1" noProof="0" dirty="0"/>
              <a:t>which periods</a:t>
            </a:r>
            <a:r>
              <a:rPr lang="en-US" sz="2200" noProof="0" dirty="0"/>
              <a:t>, and </a:t>
            </a:r>
            <a:r>
              <a:rPr lang="en-US" sz="2200" b="1" noProof="0" dirty="0"/>
              <a:t>for which cohorts</a:t>
            </a:r>
            <a:r>
              <a:rPr lang="en-US" sz="2200" noProof="0" dirty="0"/>
              <a:t>, was the employment transformation in Schleswig-Holstein (SH) particularly pronounced? Conversely, when was this transformation </a:t>
            </a:r>
            <a:r>
              <a:rPr lang="en-US" sz="2200" b="1" noProof="0" dirty="0"/>
              <a:t>relatively weak?</a:t>
            </a:r>
          </a:p>
          <a:p>
            <a:pPr>
              <a:spcAft>
                <a:spcPts val="1200"/>
              </a:spcAft>
            </a:pPr>
            <a:r>
              <a:rPr lang="en-US" sz="2200" noProof="0" dirty="0"/>
              <a:t>Due to the uniqueness of this historical event, </a:t>
            </a:r>
            <a:r>
              <a:rPr lang="en-US" sz="2200" b="1" noProof="0" dirty="0"/>
              <a:t>establishing</a:t>
            </a:r>
            <a:r>
              <a:rPr lang="en-US" sz="2200" noProof="0" dirty="0"/>
              <a:t> a benchmark is </a:t>
            </a:r>
            <a:r>
              <a:rPr lang="en-US" sz="2200" b="1" noProof="0" dirty="0"/>
              <a:t>challenging.</a:t>
            </a:r>
          </a:p>
          <a:p>
            <a:pPr>
              <a:spcAft>
                <a:spcPts val="1200"/>
              </a:spcAft>
            </a:pPr>
            <a:r>
              <a:rPr lang="en-US" sz="2200" noProof="0" dirty="0"/>
              <a:t>I therefore propose using the </a:t>
            </a:r>
            <a:r>
              <a:rPr lang="en-US" sz="2200" b="1" noProof="0" dirty="0"/>
              <a:t>employment trends from the German Empire </a:t>
            </a:r>
            <a:r>
              <a:rPr lang="en-US" sz="2200" noProof="0" dirty="0"/>
              <a:t>(</a:t>
            </a:r>
            <a:r>
              <a:rPr lang="en-US" sz="2200" noProof="0" dirty="0" err="1"/>
              <a:t>Deutsches</a:t>
            </a:r>
            <a:r>
              <a:rPr lang="en-US" sz="2200" noProof="0" dirty="0"/>
              <a:t> Reich) as a </a:t>
            </a:r>
            <a:r>
              <a:rPr lang="en-US" sz="2200" b="1" noProof="0" dirty="0"/>
              <a:t>comparative template for Schleswig-Holstein</a:t>
            </a:r>
            <a:r>
              <a:rPr lang="en-US" sz="2200" noProof="0" dirty="0"/>
              <a:t>.</a:t>
            </a:r>
          </a:p>
          <a:p>
            <a:pPr>
              <a:spcAft>
                <a:spcPts val="1200"/>
              </a:spcAft>
            </a:pPr>
            <a:r>
              <a:rPr lang="en-US" sz="2200" b="1" dirty="0">
                <a:solidFill>
                  <a:schemeClr val="bg1"/>
                </a:solidFill>
              </a:rPr>
              <a:t>The method involves: Training a neural network on data from the German Empire. Applying this trained model to Schleswig-Holstein's data to identify deviations.</a:t>
            </a:r>
            <a:br>
              <a:rPr lang="en-US" sz="2200" b="1" dirty="0">
                <a:solidFill>
                  <a:schemeClr val="bg1"/>
                </a:solidFill>
              </a:rPr>
            </a:br>
            <a:endParaRPr lang="en-US" sz="2200" b="1" dirty="0">
              <a:solidFill>
                <a:schemeClr val="bg1"/>
              </a:solidFill>
            </a:endParaRPr>
          </a:p>
          <a:p>
            <a:pPr marL="342900" indent="-342900">
              <a:spcAft>
                <a:spcPts val="1200"/>
              </a:spcAft>
              <a:buFont typeface="Wingdings" panose="05000000000000000000" pitchFamily="2" charset="2"/>
              <a:buChar char="è"/>
            </a:pPr>
            <a:r>
              <a:rPr lang="en-US" sz="2200" noProof="0" dirty="0"/>
              <a:t>If the transformation observed in Schleswig-Holstein is </a:t>
            </a:r>
            <a:r>
              <a:rPr lang="en-US" sz="2200" b="1" noProof="0" dirty="0"/>
              <a:t>greater</a:t>
            </a:r>
            <a:r>
              <a:rPr lang="en-US" sz="2200" noProof="0" dirty="0"/>
              <a:t> than expected based on sectoral distribution and employee age, </a:t>
            </a:r>
            <a:r>
              <a:rPr lang="en-US" sz="2200" b="1" noProof="0" dirty="0"/>
              <a:t>the transformation is considered particularly stron</a:t>
            </a:r>
            <a:r>
              <a:rPr lang="en-US" sz="2200" noProof="0" dirty="0"/>
              <a:t>g. </a:t>
            </a:r>
          </a:p>
          <a:p>
            <a:pPr marL="342900" indent="-342900">
              <a:spcAft>
                <a:spcPts val="1200"/>
              </a:spcAft>
              <a:buFont typeface="Wingdings" panose="05000000000000000000" pitchFamily="2" charset="2"/>
              <a:buChar char="è"/>
            </a:pPr>
            <a:r>
              <a:rPr lang="en-US" sz="2200" noProof="0" dirty="0"/>
              <a:t>Conversely, </a:t>
            </a:r>
            <a:r>
              <a:rPr lang="en-US" sz="2200" b="1" noProof="0" dirty="0"/>
              <a:t>weaker-than-expected</a:t>
            </a:r>
            <a:r>
              <a:rPr lang="en-US" sz="2200" noProof="0" dirty="0"/>
              <a:t> transformations indicate </a:t>
            </a:r>
            <a:r>
              <a:rPr lang="en-US" sz="2200" b="1" noProof="0" dirty="0"/>
              <a:t>relative weakness</a:t>
            </a:r>
            <a:r>
              <a:rPr lang="en-US" sz="2200" noProof="0" dirty="0"/>
              <a:t>.</a:t>
            </a:r>
            <a:endParaRPr lang="en-GB" sz="2200" noProof="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9622CA3-0910-E99F-1D72-C37A14A02BE6}"/>
              </a:ext>
            </a:extLst>
          </p:cNvPr>
          <p:cNvSpPr txBox="1"/>
          <p:nvPr/>
        </p:nvSpPr>
        <p:spPr>
          <a:xfrm>
            <a:off x="10838131" y="331899"/>
            <a:ext cx="6623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200" b="1" dirty="0">
                <a:solidFill>
                  <a:srgbClr val="FF0000"/>
                </a:solidFill>
              </a:rPr>
              <a:t>?</a:t>
            </a:r>
            <a:endParaRPr lang="de-DE" sz="5400" b="1" dirty="0">
              <a:solidFill>
                <a:srgbClr val="FF000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435307-AF39-B0A3-E143-16A0B4183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2349" y="1693613"/>
            <a:ext cx="687902" cy="687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53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D62B2-6D5C-58E0-F515-1F8FAF5CF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541B477D-D474-07BA-E5A8-4D585196B0BA}"/>
              </a:ext>
            </a:extLst>
          </p:cNvPr>
          <p:cNvSpPr txBox="1"/>
          <p:nvPr/>
        </p:nvSpPr>
        <p:spPr>
          <a:xfrm>
            <a:off x="609601" y="936117"/>
            <a:ext cx="1062989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1"/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0" dirty="0"/>
              <a:t>Official census data is available for the years 1882, 1895, 1907, 1925, 1933, 1939 – </a:t>
            </a:r>
            <a:br>
              <a:rPr lang="en-US" b="0" dirty="0"/>
            </a:br>
            <a:r>
              <a:rPr lang="en-US" dirty="0"/>
              <a:t>no additional annual </a:t>
            </a:r>
            <a:br>
              <a:rPr lang="en-US" dirty="0"/>
            </a:br>
            <a:r>
              <a:rPr lang="en-US" dirty="0"/>
              <a:t>data is available.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0" dirty="0"/>
              <a:t>Employment data is categorized into </a:t>
            </a:r>
            <a:r>
              <a:rPr lang="en-US" dirty="0"/>
              <a:t>three economic sectors </a:t>
            </a:r>
            <a:r>
              <a:rPr lang="en-US" b="0" dirty="0"/>
              <a:t>(agriculture, production of goods, and services) and divided into age cohorts (ranging from under 15 to over 70) </a:t>
            </a:r>
            <a:br>
              <a:rPr lang="en-US" b="0" dirty="0"/>
            </a:br>
            <a:r>
              <a:rPr lang="en-US" b="0" dirty="0"/>
              <a:t>– </a:t>
            </a:r>
            <a:r>
              <a:rPr lang="en-US" dirty="0"/>
              <a:t>no data for </a:t>
            </a:r>
            <a:br>
              <a:rPr lang="en-US" dirty="0"/>
            </a:br>
            <a:r>
              <a:rPr lang="en-US" dirty="0"/>
              <a:t>every single age</a:t>
            </a:r>
            <a:br>
              <a:rPr lang="en-US" b="0" dirty="0"/>
            </a:br>
            <a:br>
              <a:rPr lang="en-US" b="0" dirty="0"/>
            </a:br>
            <a:r>
              <a:rPr lang="en-US" b="0" dirty="0"/>
              <a:t>For instance, the 1882 </a:t>
            </a:r>
            <a:br>
              <a:rPr lang="en-US" b="0" dirty="0"/>
            </a:br>
            <a:r>
              <a:rPr lang="en-US" b="0" dirty="0"/>
              <a:t>census data are </a:t>
            </a:r>
            <a:br>
              <a:rPr lang="en-US" b="0" dirty="0"/>
            </a:br>
            <a:r>
              <a:rPr lang="en-US" dirty="0"/>
              <a:t>available only for </a:t>
            </a:r>
            <a:br>
              <a:rPr lang="en-US" dirty="0"/>
            </a:br>
            <a:r>
              <a:rPr lang="en-US" dirty="0"/>
              <a:t>specific age cohorts: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564D971-5790-B4B7-4A16-2CDE874D7467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BC1E26C-D64E-34C5-1B78-156BAEE63E68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/>
              <a:t>Dataset </a:t>
            </a:r>
            <a:r>
              <a:rPr lang="de-DE" sz="3200" dirty="0" err="1"/>
              <a:t>Characteristics</a:t>
            </a:r>
            <a:endParaRPr lang="de-DE" sz="3200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4E210EA-9C01-36C7-E5EB-1B41475A5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0529" y="1274457"/>
            <a:ext cx="694182" cy="69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B12A7AC1-EDB3-A79C-48BF-2432DEF02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1868" y="3236922"/>
            <a:ext cx="694182" cy="69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8E28379-745C-A53E-CD1E-D1AE96971E6C}"/>
              </a:ext>
            </a:extLst>
          </p:cNvPr>
          <p:cNvGrpSpPr/>
          <p:nvPr/>
        </p:nvGrpSpPr>
        <p:grpSpPr>
          <a:xfrm>
            <a:off x="4739256" y="4034131"/>
            <a:ext cx="2864073" cy="2672342"/>
            <a:chOff x="6156102" y="4042783"/>
            <a:chExt cx="2864073" cy="2672342"/>
          </a:xfrm>
        </p:grpSpPr>
        <p:sp>
          <p:nvSpPr>
            <p:cNvPr id="5" name="Rechteck: abgerundete Ecken 4">
              <a:extLst>
                <a:ext uri="{FF2B5EF4-FFF2-40B4-BE49-F238E27FC236}">
                  <a16:creationId xmlns:a16="http://schemas.microsoft.com/office/drawing/2014/main" id="{C894E620-8732-8D66-45D6-57E524A08288}"/>
                </a:ext>
              </a:extLst>
            </p:cNvPr>
            <p:cNvSpPr/>
            <p:nvPr/>
          </p:nvSpPr>
          <p:spPr>
            <a:xfrm>
              <a:off x="6156102" y="4042783"/>
              <a:ext cx="2864073" cy="26723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66EBB0F3-3773-997A-98A7-A17AFF384DB7}"/>
                </a:ext>
              </a:extLst>
            </p:cNvPr>
            <p:cNvSpPr txBox="1"/>
            <p:nvPr/>
          </p:nvSpPr>
          <p:spPr>
            <a:xfrm>
              <a:off x="6646247" y="4101681"/>
              <a:ext cx="2173903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>
                <a:spcAft>
                  <a:spcPts val="1200"/>
                </a:spcAft>
                <a:defRPr sz="2200" b="1"/>
              </a:lvl1pPr>
            </a:lstStyle>
            <a:p>
              <a:r>
                <a:rPr lang="en-US" sz="20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under 15</a:t>
              </a:r>
              <a:br>
                <a:rPr lang="en-US" sz="20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2000" b="0" dirty="0">
                  <a:solidFill>
                    <a:schemeClr val="bg1">
                      <a:lumMod val="8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15 to 19</a:t>
              </a:r>
              <a:br>
                <a:rPr lang="en-US" sz="20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20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20 to 29</a:t>
              </a:r>
              <a:br>
                <a:rPr lang="en-US" sz="20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2000" b="0" dirty="0">
                  <a:solidFill>
                    <a:schemeClr val="bg1">
                      <a:lumMod val="8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30 to 39</a:t>
              </a:r>
              <a:br>
                <a:rPr lang="en-US" sz="20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20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40 to 49</a:t>
              </a:r>
              <a:br>
                <a:rPr lang="en-US" sz="20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2000" b="0" dirty="0">
                  <a:solidFill>
                    <a:schemeClr val="bg1">
                      <a:lumMod val="8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50 to 59</a:t>
              </a:r>
              <a:br>
                <a:rPr lang="en-US" sz="20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20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60 to 69</a:t>
              </a:r>
              <a:br>
                <a:rPr lang="en-US" sz="20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sz="2000" b="0" dirty="0">
                  <a:solidFill>
                    <a:schemeClr val="bg1">
                      <a:lumMod val="8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70 and above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3546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75DE0-2E61-0717-4080-409819F3D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7A898250-836D-BA42-BF64-01E630AB0579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A1618812-650A-F5A5-759E-217F600DF92B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/>
              <a:t>Data </a:t>
            </a:r>
            <a:r>
              <a:rPr lang="de-DE" sz="3200" dirty="0" err="1"/>
              <a:t>Preprocessing</a:t>
            </a:r>
            <a:endParaRPr lang="de-DE" sz="32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9D8B1EE-A338-FA6F-85AB-A6760E9CA02E}"/>
              </a:ext>
            </a:extLst>
          </p:cNvPr>
          <p:cNvSpPr txBox="1"/>
          <p:nvPr/>
        </p:nvSpPr>
        <p:spPr>
          <a:xfrm>
            <a:off x="609601" y="936117"/>
            <a:ext cx="112585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1"/>
            </a:lvl1pPr>
          </a:lstStyle>
          <a:p>
            <a:r>
              <a:rPr lang="en-US" dirty="0"/>
              <a:t>Step 1: </a:t>
            </a:r>
            <a:r>
              <a:rPr lang="en-US" b="0" dirty="0"/>
              <a:t>Imputation of the missing values for each census separately (example for 1882):</a:t>
            </a:r>
            <a:endParaRPr lang="en-US" b="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E75AE5F8-C217-9252-2FE9-F402D51424F4}"/>
              </a:ext>
            </a:extLst>
          </p:cNvPr>
          <p:cNvSpPr/>
          <p:nvPr/>
        </p:nvSpPr>
        <p:spPr>
          <a:xfrm>
            <a:off x="609600" y="1453102"/>
            <a:ext cx="5187107" cy="251882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6350E8F5-B297-ABD8-26BB-79D8900A1856}"/>
              </a:ext>
            </a:extLst>
          </p:cNvPr>
          <p:cNvSpPr txBox="1"/>
          <p:nvPr/>
        </p:nvSpPr>
        <p:spPr>
          <a:xfrm>
            <a:off x="728662" y="1904697"/>
            <a:ext cx="46291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1"/>
            </a:lvl1pPr>
          </a:lstStyle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under 15: </a:t>
            </a:r>
            <a:r>
              <a:rPr lang="en-US" sz="16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55.7%, 27.2% 17.1%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to 19: </a:t>
            </a:r>
            <a:r>
              <a:rPr lang="en-US" sz="16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44.9%, 33.0% 22.1%</a:t>
            </a:r>
            <a:br>
              <a:rPr lang="en-US" sz="16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6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 to 29: </a:t>
            </a:r>
            <a:r>
              <a:rPr lang="en-US" sz="16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35.8% 34.3% 29.8%</a:t>
            </a:r>
            <a:br>
              <a:rPr lang="en-US" sz="16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6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 to 39: </a:t>
            </a:r>
            <a:r>
              <a:rPr lang="en-US" sz="16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38.6%, 40.1%, 21.3%</a:t>
            </a:r>
          </a:p>
          <a:p>
            <a:r>
              <a:rPr lang="en-US" sz="16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E3635008-F3AE-006D-55CB-17442821AB64}"/>
              </a:ext>
            </a:extLst>
          </p:cNvPr>
          <p:cNvSpPr/>
          <p:nvPr/>
        </p:nvSpPr>
        <p:spPr>
          <a:xfrm>
            <a:off x="6395294" y="1453102"/>
            <a:ext cx="5680592" cy="251882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EDB3CD3-ADDE-579A-8ADE-A2193DADFA0F}"/>
              </a:ext>
            </a:extLst>
          </p:cNvPr>
          <p:cNvSpPr txBox="1"/>
          <p:nvPr/>
        </p:nvSpPr>
        <p:spPr>
          <a:xfrm>
            <a:off x="6630397" y="2013593"/>
            <a:ext cx="2362200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1"/>
            </a:lvl1pPr>
          </a:lstStyle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14: </a:t>
            </a: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55.7%, 27.2%, 17.1%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17: </a:t>
            </a: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44.9%, 33.0%, 22.1%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endParaRPr lang="en-US" sz="1100" b="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4067D9D-D8C0-89CE-888D-BE1D9B96B86F}"/>
              </a:ext>
            </a:extLst>
          </p:cNvPr>
          <p:cNvSpPr txBox="1"/>
          <p:nvPr/>
        </p:nvSpPr>
        <p:spPr>
          <a:xfrm>
            <a:off x="10572750" y="6466558"/>
            <a:ext cx="15544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1"/>
            </a:lvl1pPr>
          </a:lstStyle>
          <a:p>
            <a:r>
              <a:rPr lang="en-US" sz="1100" b="0" dirty="0" err="1"/>
              <a:t>NaN</a:t>
            </a:r>
            <a:r>
              <a:rPr lang="en-US" sz="1100" b="0" dirty="0"/>
              <a:t> = not a Number</a:t>
            </a:r>
            <a:endParaRPr lang="en-US" sz="1100" b="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09294E74-D87A-BE1C-0531-2DCC3838EF94}"/>
              </a:ext>
            </a:extLst>
          </p:cNvPr>
          <p:cNvSpPr txBox="1"/>
          <p:nvPr/>
        </p:nvSpPr>
        <p:spPr>
          <a:xfrm>
            <a:off x="11135723" y="2006629"/>
            <a:ext cx="6609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1"/>
            </a:lvl1pPr>
          </a:lstStyle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b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b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b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100" b="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AEAC1FBC-A6AB-AFE1-C82B-92CF5724F236}"/>
              </a:ext>
            </a:extLst>
          </p:cNvPr>
          <p:cNvSpPr txBox="1"/>
          <p:nvPr/>
        </p:nvSpPr>
        <p:spPr>
          <a:xfrm>
            <a:off x="701085" y="1523697"/>
            <a:ext cx="48900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1"/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Available data (cohorts and sectoral distribution):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76338888-0502-51EA-E818-22FFFCB1DF7A}"/>
              </a:ext>
            </a:extLst>
          </p:cNvPr>
          <p:cNvSpPr txBox="1"/>
          <p:nvPr/>
        </p:nvSpPr>
        <p:spPr>
          <a:xfrm>
            <a:off x="6535146" y="1489190"/>
            <a:ext cx="50472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1"/>
            </a:lvl1pPr>
          </a:lstStyle>
          <a:p>
            <a:r>
              <a:rPr lang="en-US" sz="1600" dirty="0">
                <a:solidFill>
                  <a:schemeClr val="bg1"/>
                </a:solidFill>
              </a:rPr>
              <a:t>Available data was assigned to specific birth years, and missing values were indicated with </a:t>
            </a:r>
            <a:r>
              <a:rPr lang="en-US" sz="1600" dirty="0" err="1">
                <a:solidFill>
                  <a:schemeClr val="bg1"/>
                </a:solidFill>
              </a:rPr>
              <a:t>NaN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5" name="Pfeil: nach rechts 24">
            <a:extLst>
              <a:ext uri="{FF2B5EF4-FFF2-40B4-BE49-F238E27FC236}">
                <a16:creationId xmlns:a16="http://schemas.microsoft.com/office/drawing/2014/main" id="{26513D84-906F-42BE-9FE6-C7FD138799C3}"/>
              </a:ext>
            </a:extLst>
          </p:cNvPr>
          <p:cNvSpPr/>
          <p:nvPr/>
        </p:nvSpPr>
        <p:spPr>
          <a:xfrm>
            <a:off x="4971796" y="2234293"/>
            <a:ext cx="1610976" cy="551542"/>
          </a:xfrm>
          <a:prstGeom prst="rightArrow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BD3D9881-BEFC-F546-5C93-8A5B7FA6DAEE}"/>
              </a:ext>
            </a:extLst>
          </p:cNvPr>
          <p:cNvSpPr txBox="1"/>
          <p:nvPr/>
        </p:nvSpPr>
        <p:spPr>
          <a:xfrm>
            <a:off x="8856944" y="2006629"/>
            <a:ext cx="2362199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1"/>
            </a:lvl1pPr>
          </a:lstStyle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25: </a:t>
            </a: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35.8%, 34.3%, 29.8%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27: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28: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29: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33: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34: </a:t>
            </a:r>
            <a:r>
              <a:rPr lang="en-US" sz="1100" b="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NaN</a:t>
            </a:r>
            <a:b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35: </a:t>
            </a:r>
            <a:r>
              <a:rPr lang="en-US" sz="1100" b="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38.6%, 40.1%, 21.3%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15FAA3E-23E7-FFF9-CD4B-1C8659850B22}"/>
              </a:ext>
            </a:extLst>
          </p:cNvPr>
          <p:cNvSpPr txBox="1"/>
          <p:nvPr/>
        </p:nvSpPr>
        <p:spPr>
          <a:xfrm>
            <a:off x="609601" y="4356884"/>
            <a:ext cx="115176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1"/>
            </a:lvl1pPr>
          </a:lstStyle>
          <a:p>
            <a:r>
              <a:rPr lang="en-US" b="0" dirty="0"/>
              <a:t>The </a:t>
            </a:r>
            <a:r>
              <a:rPr lang="en-US" dirty="0"/>
              <a:t>year values </a:t>
            </a:r>
            <a:r>
              <a:rPr lang="en-US" b="0" dirty="0"/>
              <a:t>were </a:t>
            </a:r>
            <a:r>
              <a:rPr lang="en-US" dirty="0"/>
              <a:t>normalized</a:t>
            </a:r>
            <a:r>
              <a:rPr lang="en-US" b="0" dirty="0"/>
              <a:t> within the observed birth-year range (1812–1868 → [0, 1]).</a:t>
            </a:r>
          </a:p>
          <a:p>
            <a:r>
              <a:rPr lang="en-US" dirty="0"/>
              <a:t>Sectoral distributions </a:t>
            </a:r>
            <a:r>
              <a:rPr lang="en-US" b="0" dirty="0"/>
              <a:t>were not normalized further, as they already represent proportions between 0 and 1.</a:t>
            </a:r>
          </a:p>
          <a:p>
            <a:r>
              <a:rPr lang="en-US" dirty="0"/>
              <a:t>Missing values </a:t>
            </a:r>
            <a:r>
              <a:rPr lang="en-US" b="0" dirty="0"/>
              <a:t>are masked (</a:t>
            </a:r>
            <a:r>
              <a:rPr lang="en-US" b="0" dirty="0" err="1"/>
              <a:t>NaN</a:t>
            </a:r>
            <a:r>
              <a:rPr lang="en-US" b="0" dirty="0"/>
              <a:t>)</a:t>
            </a:r>
          </a:p>
          <a:p>
            <a:r>
              <a:rPr lang="en-US" b="0" dirty="0"/>
              <a:t>A </a:t>
            </a:r>
            <a:r>
              <a:rPr lang="en-US" dirty="0"/>
              <a:t>bidirectional LSTM layer</a:t>
            </a:r>
            <a:r>
              <a:rPr lang="en-US" b="0" dirty="0"/>
              <a:t> was utilized to capture dependencies in both temporal directions.</a:t>
            </a:r>
            <a:endParaRPr lang="en-US" b="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947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A87D6-EFBB-95B5-2A58-F7CDB0BE9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77078F3-A167-2AC0-0CF6-533A2522969B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0476A123-68B8-1F03-12FC-32AED1F7258B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/>
              <a:t>Data </a:t>
            </a:r>
            <a:r>
              <a:rPr lang="de-DE" sz="3200" dirty="0" err="1"/>
              <a:t>Preprocessing</a:t>
            </a:r>
            <a:endParaRPr lang="de-DE" sz="3200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8AEF2636-E153-9066-2ACE-9DCD270FB420}"/>
              </a:ext>
            </a:extLst>
          </p:cNvPr>
          <p:cNvSpPr txBox="1"/>
          <p:nvPr/>
        </p:nvSpPr>
        <p:spPr>
          <a:xfrm>
            <a:off x="8115300" y="1039392"/>
            <a:ext cx="3731986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spcAft>
                <a:spcPts val="1200"/>
              </a:spcAft>
              <a:defRPr sz="2200" b="0"/>
            </a:lvl1pPr>
          </a:lstStyle>
          <a:p>
            <a:r>
              <a:rPr lang="en-US" sz="1800" dirty="0"/>
              <a:t>The </a:t>
            </a:r>
            <a:r>
              <a:rPr lang="en-US" sz="1800" b="1" dirty="0"/>
              <a:t>loss function calculates </a:t>
            </a:r>
            <a:r>
              <a:rPr lang="en-US" sz="1800" dirty="0"/>
              <a:t>errors exclusively for available (non-missing) values. </a:t>
            </a:r>
          </a:p>
          <a:p>
            <a:r>
              <a:rPr lang="en-US" sz="1800" dirty="0"/>
              <a:t>The function minimizes the </a:t>
            </a:r>
            <a:r>
              <a:rPr lang="en-US" sz="1800" b="1" dirty="0"/>
              <a:t>Mean Squared Error (MSE).</a:t>
            </a:r>
          </a:p>
          <a:p>
            <a:r>
              <a:rPr lang="en-US" sz="1800" dirty="0"/>
              <a:t>A </a:t>
            </a:r>
            <a:r>
              <a:rPr lang="en-US" sz="1800" b="1" dirty="0" err="1"/>
              <a:t>TemperatureSoftmax</a:t>
            </a:r>
            <a:r>
              <a:rPr lang="en-US" sz="1800" dirty="0"/>
              <a:t> function was implemented to control the </a:t>
            </a:r>
            <a:r>
              <a:rPr lang="en-US" sz="1800" b="1" dirty="0"/>
              <a:t>smoothness</a:t>
            </a:r>
            <a:r>
              <a:rPr lang="en-US" sz="1800" dirty="0"/>
              <a:t> of the probability distribution across sectors (effect of the transformation):</a:t>
            </a:r>
          </a:p>
          <a:p>
            <a:r>
              <a:rPr lang="en-US" sz="1600" dirty="0"/>
              <a:t>Temperature &lt; 1: Sharper distribution</a:t>
            </a:r>
            <a:br>
              <a:rPr lang="en-US" sz="1600" dirty="0"/>
            </a:br>
            <a:r>
              <a:rPr lang="en-US" sz="1600" dirty="0"/>
              <a:t>Temperature = 1: Standard </a:t>
            </a:r>
            <a:r>
              <a:rPr lang="en-US" sz="1600" dirty="0" err="1"/>
              <a:t>softmax</a:t>
            </a:r>
            <a:br>
              <a:rPr lang="en-US" sz="1600" dirty="0"/>
            </a:br>
            <a:r>
              <a:rPr lang="en-US" sz="1600" dirty="0"/>
              <a:t>Temperature &gt; 1: Smoother, more</a:t>
            </a:r>
            <a:br>
              <a:rPr lang="en-US" sz="1600" dirty="0"/>
            </a:br>
            <a:r>
              <a:rPr lang="en-US" sz="1600" dirty="0"/>
              <a:t>                                    uniform distribution</a:t>
            </a:r>
            <a:endParaRPr lang="de-DE" sz="12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3719CC5-160A-6B88-FD3A-11A0F9363D26}"/>
              </a:ext>
            </a:extLst>
          </p:cNvPr>
          <p:cNvSpPr txBox="1"/>
          <p:nvPr/>
        </p:nvSpPr>
        <p:spPr>
          <a:xfrm>
            <a:off x="116114" y="951795"/>
            <a:ext cx="7687445" cy="529888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</a:t>
            </a:r>
            <a:b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# individual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funktion</a:t>
            </a:r>
            <a:endParaRPr lang="de-DE" sz="12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masked_mse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y_true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y_pred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mask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tf.cast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tf.math.not_equal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y_true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0.0), tf.float32)</a:t>
            </a:r>
          </a:p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tf.reduce_sum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tf.square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y_true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y_pred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*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mask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/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tf.reduce_sum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mask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loss</a:t>
            </a:r>
            <a:endParaRPr lang="de-DE" sz="12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b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TemperatureSoftmax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(Layer):</a:t>
            </a:r>
          </a:p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__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__(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temperature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=2.0, **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kwargs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super().__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__(**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kwargs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self.temperature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temperature</a:t>
            </a:r>
            <a:endParaRPr lang="de-DE" sz="12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b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call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logits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tf.nn.softmax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logits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self.temperature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b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tf.keras.Sequential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([</a:t>
            </a:r>
          </a:p>
          <a:p>
            <a:pPr>
              <a:lnSpc>
                <a:spcPts val="1425"/>
              </a:lnSpc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tf.keras.layers.Input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X_input.shape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[1],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X_input.shape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[2])), </a:t>
            </a:r>
            <a:b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lang="de-DE" sz="1200" dirty="0">
                <a:solidFill>
                  <a:schemeClr val="bg1"/>
                </a:solidFill>
                <a:latin typeface="Consolas" panose="020B0609020204030204" pitchFamily="49" charset="0"/>
              </a:rPr>
              <a:t># Input (</a:t>
            </a:r>
            <a:r>
              <a:rPr lang="de-DE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timesteps</a:t>
            </a:r>
            <a:r>
              <a:rPr lang="de-DE" sz="1200" dirty="0">
                <a:solidFill>
                  <a:schemeClr val="bg1"/>
                </a:solidFill>
                <a:latin typeface="Consolas" panose="020B0609020204030204" pitchFamily="49" charset="0"/>
              </a:rPr>
              <a:t>, </a:t>
            </a:r>
            <a:r>
              <a:rPr lang="de-DE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features</a:t>
            </a:r>
            <a:r>
              <a:rPr lang="de-DE" sz="12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br>
              <a:rPr lang="de-DE" sz="12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tf.keras.layers.Bidirectional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tf.keras.layers.LSTM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(32,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return_sequences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=True)),</a:t>
            </a:r>
          </a:p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tf.keras.layers.Dense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(3),  </a:t>
            </a:r>
            <a:b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# 3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the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sectors</a:t>
            </a:r>
            <a:endParaRPr lang="de-DE" sz="12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TemperatureSoftmax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temperature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=2.0)  </a:t>
            </a:r>
            <a:b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#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use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the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individual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softmax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layer</a:t>
            </a:r>
            <a:b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# s</a:t>
            </a:r>
            <a:r>
              <a:rPr lang="en-US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oftmax</a:t>
            </a:r>
            <a:r>
              <a:rPr lang="en-US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produces percentage values, sum = 1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  <a:buNone/>
            </a:pP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])</a:t>
            </a:r>
          </a:p>
          <a:p>
            <a:pPr>
              <a:lnSpc>
                <a:spcPts val="1425"/>
              </a:lnSpc>
              <a:buNone/>
            </a:pPr>
            <a:b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model.compile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adam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',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masked_mse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</a:t>
            </a:r>
            <a:b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#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adam</a:t>
            </a:r>
            <a:r>
              <a:rPr lang="de-DE" sz="12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12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de-DE" sz="12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optimizer</a:t>
            </a:r>
            <a:r>
              <a:rPr lang="de-DE" sz="1200" dirty="0">
                <a:solidFill>
                  <a:schemeClr val="bg1"/>
                </a:solidFill>
                <a:latin typeface="Consolas" panose="020B0609020204030204" pitchFamily="49" charset="0"/>
              </a:rPr>
              <a:t>, individual </a:t>
            </a:r>
            <a:r>
              <a:rPr lang="de-DE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loss</a:t>
            </a:r>
            <a:r>
              <a:rPr lang="de-DE" sz="12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function</a:t>
            </a:r>
            <a:r>
              <a:rPr lang="de-DE" sz="1200" dirty="0">
                <a:solidFill>
                  <a:schemeClr val="bg1"/>
                </a:solidFill>
                <a:latin typeface="Consolas" panose="020B0609020204030204" pitchFamily="49" charset="0"/>
              </a:rPr>
              <a:t> (</a:t>
            </a:r>
            <a:r>
              <a:rPr lang="de-DE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masked_mse</a:t>
            </a:r>
            <a:r>
              <a:rPr lang="de-DE" sz="12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endParaRPr lang="de-DE" sz="12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641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BC7F8E-FE01-4F93-BCBB-98815617E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56C6344-4365-D8E8-34E8-A8D6DC822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79" y="1416732"/>
            <a:ext cx="10591046" cy="49058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C9D84BFC-BBDF-3B0C-63B2-E2E854C69683}"/>
              </a:ext>
            </a:extLst>
          </p:cNvPr>
          <p:cNvSpPr/>
          <p:nvPr/>
        </p:nvSpPr>
        <p:spPr>
          <a:xfrm>
            <a:off x="0" y="0"/>
            <a:ext cx="12192000" cy="86017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D45FD48A-0642-ADB7-8F69-DC87061DFEA8}"/>
              </a:ext>
            </a:extLst>
          </p:cNvPr>
          <p:cNvSpPr txBox="1">
            <a:spLocks/>
          </p:cNvSpPr>
          <p:nvPr/>
        </p:nvSpPr>
        <p:spPr>
          <a:xfrm>
            <a:off x="609600" y="45812"/>
            <a:ext cx="11466286" cy="8601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/>
              <a:t>Data </a:t>
            </a:r>
            <a:r>
              <a:rPr lang="de-DE" sz="3200" dirty="0" err="1"/>
              <a:t>Preprocessing</a:t>
            </a:r>
            <a:endParaRPr lang="de-DE" sz="3200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817FE8F9-6D35-C2E2-A796-E0E619832C3A}"/>
              </a:ext>
            </a:extLst>
          </p:cNvPr>
          <p:cNvGrpSpPr/>
          <p:nvPr/>
        </p:nvGrpSpPr>
        <p:grpSpPr>
          <a:xfrm>
            <a:off x="8753474" y="3121396"/>
            <a:ext cx="762001" cy="650504"/>
            <a:chOff x="9177620" y="4280194"/>
            <a:chExt cx="2864073" cy="2672342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9A3EFD8C-A6EE-581F-685C-35D36E2D43B8}"/>
                </a:ext>
              </a:extLst>
            </p:cNvPr>
            <p:cNvSpPr/>
            <p:nvPr/>
          </p:nvSpPr>
          <p:spPr>
            <a:xfrm>
              <a:off x="9177620" y="4280194"/>
              <a:ext cx="2864073" cy="26723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CE3AD844-F71A-8FA0-A213-2DC0DCBDD5EA}"/>
                </a:ext>
              </a:extLst>
            </p:cNvPr>
            <p:cNvSpPr txBox="1"/>
            <p:nvPr/>
          </p:nvSpPr>
          <p:spPr>
            <a:xfrm>
              <a:off x="9522707" y="4555914"/>
              <a:ext cx="2173903" cy="212090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de-DE"/>
              </a:defPPr>
              <a:lvl1pPr>
                <a:spcAft>
                  <a:spcPts val="1200"/>
                </a:spcAft>
                <a:defRPr sz="2200" b="1"/>
              </a:lvl1pPr>
            </a:lstStyle>
            <a:p>
              <a:pPr algn="ctr"/>
              <a:r>
                <a:rPr lang="en-US" sz="16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Age 25</a:t>
              </a:r>
              <a:endParaRPr lang="en-US" sz="1600" b="0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93B8097B-2B72-764A-55DE-1DB89F49BB11}"/>
              </a:ext>
            </a:extLst>
          </p:cNvPr>
          <p:cNvGrpSpPr/>
          <p:nvPr/>
        </p:nvGrpSpPr>
        <p:grpSpPr>
          <a:xfrm>
            <a:off x="7077074" y="2721346"/>
            <a:ext cx="762001" cy="650504"/>
            <a:chOff x="9177620" y="4280194"/>
            <a:chExt cx="2864073" cy="2672342"/>
          </a:xfrm>
        </p:grpSpPr>
        <p:sp>
          <p:nvSpPr>
            <p:cNvPr id="18" name="Rechteck: abgerundete Ecken 17">
              <a:extLst>
                <a:ext uri="{FF2B5EF4-FFF2-40B4-BE49-F238E27FC236}">
                  <a16:creationId xmlns:a16="http://schemas.microsoft.com/office/drawing/2014/main" id="{721D40E0-BE48-D2EE-748D-FF25C7DBA664}"/>
                </a:ext>
              </a:extLst>
            </p:cNvPr>
            <p:cNvSpPr/>
            <p:nvPr/>
          </p:nvSpPr>
          <p:spPr>
            <a:xfrm>
              <a:off x="9177620" y="4280194"/>
              <a:ext cx="2864073" cy="26723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84D513AD-5CBA-3FEB-4CC5-874C3783E977}"/>
                </a:ext>
              </a:extLst>
            </p:cNvPr>
            <p:cNvSpPr txBox="1"/>
            <p:nvPr/>
          </p:nvSpPr>
          <p:spPr>
            <a:xfrm>
              <a:off x="9522707" y="4415207"/>
              <a:ext cx="2173904" cy="24023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de-DE"/>
              </a:defPPr>
              <a:lvl1pPr>
                <a:spcAft>
                  <a:spcPts val="1200"/>
                </a:spcAft>
                <a:defRPr sz="2200" b="1"/>
              </a:lvl1pPr>
            </a:lstStyle>
            <a:p>
              <a:pPr algn="ctr"/>
              <a:r>
                <a:rPr lang="en-US" sz="16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Age 35</a:t>
              </a:r>
              <a:endParaRPr lang="en-US" sz="1600" b="0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26FFDD52-738F-79E1-DF6B-92A5B6546C91}"/>
              </a:ext>
            </a:extLst>
          </p:cNvPr>
          <p:cNvGrpSpPr/>
          <p:nvPr/>
        </p:nvGrpSpPr>
        <p:grpSpPr>
          <a:xfrm>
            <a:off x="5524499" y="2102221"/>
            <a:ext cx="762001" cy="650504"/>
            <a:chOff x="9177620" y="4280194"/>
            <a:chExt cx="2864073" cy="2672342"/>
          </a:xfrm>
        </p:grpSpPr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60FA8050-55F8-6FB5-7D55-40FEABFE74FF}"/>
                </a:ext>
              </a:extLst>
            </p:cNvPr>
            <p:cNvSpPr/>
            <p:nvPr/>
          </p:nvSpPr>
          <p:spPr>
            <a:xfrm>
              <a:off x="9177620" y="4280194"/>
              <a:ext cx="2864073" cy="26723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58AEA1BB-4E84-E3CA-C2FB-3F6471ABFF8A}"/>
                </a:ext>
              </a:extLst>
            </p:cNvPr>
            <p:cNvSpPr txBox="1"/>
            <p:nvPr/>
          </p:nvSpPr>
          <p:spPr>
            <a:xfrm>
              <a:off x="9522707" y="4415207"/>
              <a:ext cx="2173904" cy="24023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de-DE"/>
              </a:defPPr>
              <a:lvl1pPr>
                <a:spcAft>
                  <a:spcPts val="1200"/>
                </a:spcAft>
                <a:defRPr sz="2200" b="1"/>
              </a:lvl1pPr>
            </a:lstStyle>
            <a:p>
              <a:pPr algn="ctr"/>
              <a:r>
                <a:rPr lang="en-US" sz="16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Age 45</a:t>
              </a:r>
              <a:endParaRPr lang="en-US" sz="1600" b="0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89963FE2-E4D7-3DE5-B254-A8A8FDD7A0DC}"/>
              </a:ext>
            </a:extLst>
          </p:cNvPr>
          <p:cNvGrpSpPr/>
          <p:nvPr/>
        </p:nvGrpSpPr>
        <p:grpSpPr>
          <a:xfrm>
            <a:off x="3838574" y="2470892"/>
            <a:ext cx="762001" cy="650504"/>
            <a:chOff x="9177620" y="4280194"/>
            <a:chExt cx="2864073" cy="2672342"/>
          </a:xfrm>
        </p:grpSpPr>
        <p:sp>
          <p:nvSpPr>
            <p:cNvPr id="24" name="Rechteck: abgerundete Ecken 23">
              <a:extLst>
                <a:ext uri="{FF2B5EF4-FFF2-40B4-BE49-F238E27FC236}">
                  <a16:creationId xmlns:a16="http://schemas.microsoft.com/office/drawing/2014/main" id="{B6CF13A9-E9C1-9DE8-6290-68909AA890B7}"/>
                </a:ext>
              </a:extLst>
            </p:cNvPr>
            <p:cNvSpPr/>
            <p:nvPr/>
          </p:nvSpPr>
          <p:spPr>
            <a:xfrm>
              <a:off x="9177620" y="4280194"/>
              <a:ext cx="2864073" cy="26723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C77A3EE4-2832-03A4-2F3C-17BF50321B5C}"/>
                </a:ext>
              </a:extLst>
            </p:cNvPr>
            <p:cNvSpPr txBox="1"/>
            <p:nvPr/>
          </p:nvSpPr>
          <p:spPr>
            <a:xfrm>
              <a:off x="9522707" y="4415207"/>
              <a:ext cx="2173904" cy="24023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de-DE"/>
              </a:defPPr>
              <a:lvl1pPr>
                <a:spcAft>
                  <a:spcPts val="1200"/>
                </a:spcAft>
                <a:defRPr sz="2200" b="1"/>
              </a:lvl1pPr>
            </a:lstStyle>
            <a:p>
              <a:pPr algn="ctr"/>
              <a:r>
                <a:rPr lang="en-US" sz="16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Age 55</a:t>
              </a:r>
              <a:endParaRPr lang="en-US" sz="1600" b="0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5C8B8A7A-D127-8901-953E-F5B0CE5CCE8E}"/>
              </a:ext>
            </a:extLst>
          </p:cNvPr>
          <p:cNvGrpSpPr/>
          <p:nvPr/>
        </p:nvGrpSpPr>
        <p:grpSpPr>
          <a:xfrm>
            <a:off x="2219324" y="2058430"/>
            <a:ext cx="762001" cy="650504"/>
            <a:chOff x="9177620" y="4280194"/>
            <a:chExt cx="2864073" cy="2672342"/>
          </a:xfrm>
        </p:grpSpPr>
        <p:sp>
          <p:nvSpPr>
            <p:cNvPr id="27" name="Rechteck: abgerundete Ecken 26">
              <a:extLst>
                <a:ext uri="{FF2B5EF4-FFF2-40B4-BE49-F238E27FC236}">
                  <a16:creationId xmlns:a16="http://schemas.microsoft.com/office/drawing/2014/main" id="{A1AB356D-3FBB-1604-CDDE-00794200DB6B}"/>
                </a:ext>
              </a:extLst>
            </p:cNvPr>
            <p:cNvSpPr/>
            <p:nvPr/>
          </p:nvSpPr>
          <p:spPr>
            <a:xfrm>
              <a:off x="9177620" y="4280194"/>
              <a:ext cx="2864073" cy="26723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C0821FEC-CBF9-3BB2-5FA7-AF74ADA728D6}"/>
                </a:ext>
              </a:extLst>
            </p:cNvPr>
            <p:cNvSpPr txBox="1"/>
            <p:nvPr/>
          </p:nvSpPr>
          <p:spPr>
            <a:xfrm>
              <a:off x="9522707" y="4415207"/>
              <a:ext cx="2173904" cy="24023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de-DE"/>
              </a:defPPr>
              <a:lvl1pPr>
                <a:spcAft>
                  <a:spcPts val="1200"/>
                </a:spcAft>
                <a:defRPr sz="2200" b="1"/>
              </a:lvl1pPr>
            </a:lstStyle>
            <a:p>
              <a:pPr algn="ctr"/>
              <a:r>
                <a:rPr lang="en-US" sz="16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Age 65</a:t>
              </a:r>
              <a:endParaRPr lang="en-US" sz="1600" b="0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EF35DE79-857A-A9FE-28E5-B4AC6B723460}"/>
              </a:ext>
            </a:extLst>
          </p:cNvPr>
          <p:cNvGrpSpPr/>
          <p:nvPr/>
        </p:nvGrpSpPr>
        <p:grpSpPr>
          <a:xfrm>
            <a:off x="1333499" y="1776514"/>
            <a:ext cx="762001" cy="650504"/>
            <a:chOff x="9177620" y="4280194"/>
            <a:chExt cx="2864073" cy="2672342"/>
          </a:xfrm>
        </p:grpSpPr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F1CC342C-3285-711B-53AE-30A09197977D}"/>
                </a:ext>
              </a:extLst>
            </p:cNvPr>
            <p:cNvSpPr/>
            <p:nvPr/>
          </p:nvSpPr>
          <p:spPr>
            <a:xfrm>
              <a:off x="9177620" y="4280194"/>
              <a:ext cx="2864073" cy="26723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102128A8-1B50-BB76-6A9C-C3305FA890C7}"/>
                </a:ext>
              </a:extLst>
            </p:cNvPr>
            <p:cNvSpPr txBox="1"/>
            <p:nvPr/>
          </p:nvSpPr>
          <p:spPr>
            <a:xfrm>
              <a:off x="9522707" y="4415207"/>
              <a:ext cx="2173904" cy="24023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de-DE"/>
              </a:defPPr>
              <a:lvl1pPr>
                <a:spcAft>
                  <a:spcPts val="1200"/>
                </a:spcAft>
                <a:defRPr sz="2200" b="1"/>
              </a:lvl1pPr>
            </a:lstStyle>
            <a:p>
              <a:pPr algn="ctr"/>
              <a:r>
                <a:rPr lang="en-US" sz="16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Age 70</a:t>
              </a:r>
              <a:endParaRPr lang="en-US" sz="1600" b="0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9D19712B-7C79-A1C2-DAB5-7D7766CBB71E}"/>
              </a:ext>
            </a:extLst>
          </p:cNvPr>
          <p:cNvGrpSpPr/>
          <p:nvPr/>
        </p:nvGrpSpPr>
        <p:grpSpPr>
          <a:xfrm>
            <a:off x="10582274" y="1007556"/>
            <a:ext cx="762001" cy="650504"/>
            <a:chOff x="9177620" y="4280194"/>
            <a:chExt cx="2864073" cy="2672342"/>
          </a:xfrm>
        </p:grpSpPr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642FE019-A047-458A-9416-3044282E646C}"/>
                </a:ext>
              </a:extLst>
            </p:cNvPr>
            <p:cNvSpPr/>
            <p:nvPr/>
          </p:nvSpPr>
          <p:spPr>
            <a:xfrm>
              <a:off x="9177620" y="4280194"/>
              <a:ext cx="2864073" cy="26723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4" name="Textfeld 33">
              <a:extLst>
                <a:ext uri="{FF2B5EF4-FFF2-40B4-BE49-F238E27FC236}">
                  <a16:creationId xmlns:a16="http://schemas.microsoft.com/office/drawing/2014/main" id="{247CF0A3-5DD9-6479-8C62-D7CEBB374258}"/>
                </a:ext>
              </a:extLst>
            </p:cNvPr>
            <p:cNvSpPr txBox="1"/>
            <p:nvPr/>
          </p:nvSpPr>
          <p:spPr>
            <a:xfrm>
              <a:off x="9522707" y="4415207"/>
              <a:ext cx="2173904" cy="24023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de-DE"/>
              </a:defPPr>
              <a:lvl1pPr>
                <a:spcAft>
                  <a:spcPts val="1200"/>
                </a:spcAft>
                <a:defRPr sz="2200" b="1"/>
              </a:lvl1pPr>
            </a:lstStyle>
            <a:p>
              <a:pPr algn="ctr"/>
              <a:r>
                <a:rPr lang="en-US" sz="16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Age 14</a:t>
              </a:r>
              <a:endParaRPr lang="en-US" sz="1600" b="0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36" name="Gruppieren 35">
            <a:extLst>
              <a:ext uri="{FF2B5EF4-FFF2-40B4-BE49-F238E27FC236}">
                <a16:creationId xmlns:a16="http://schemas.microsoft.com/office/drawing/2014/main" id="{5849DA63-1994-C767-841A-3C7381FE738A}"/>
              </a:ext>
            </a:extLst>
          </p:cNvPr>
          <p:cNvGrpSpPr/>
          <p:nvPr/>
        </p:nvGrpSpPr>
        <p:grpSpPr>
          <a:xfrm>
            <a:off x="10067169" y="2102221"/>
            <a:ext cx="762001" cy="650504"/>
            <a:chOff x="9177620" y="4280194"/>
            <a:chExt cx="2864073" cy="2672342"/>
          </a:xfrm>
        </p:grpSpPr>
        <p:sp>
          <p:nvSpPr>
            <p:cNvPr id="37" name="Rechteck: abgerundete Ecken 36">
              <a:extLst>
                <a:ext uri="{FF2B5EF4-FFF2-40B4-BE49-F238E27FC236}">
                  <a16:creationId xmlns:a16="http://schemas.microsoft.com/office/drawing/2014/main" id="{14CE813B-88B6-E921-BE9C-3A2A35FDEEEF}"/>
                </a:ext>
              </a:extLst>
            </p:cNvPr>
            <p:cNvSpPr/>
            <p:nvPr/>
          </p:nvSpPr>
          <p:spPr>
            <a:xfrm>
              <a:off x="9177620" y="4280194"/>
              <a:ext cx="2864073" cy="26723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89144B91-012B-8D27-208A-57B204333C1C}"/>
                </a:ext>
              </a:extLst>
            </p:cNvPr>
            <p:cNvSpPr txBox="1"/>
            <p:nvPr/>
          </p:nvSpPr>
          <p:spPr>
            <a:xfrm>
              <a:off x="9522707" y="4415207"/>
              <a:ext cx="2173904" cy="24023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de-DE"/>
              </a:defPPr>
              <a:lvl1pPr>
                <a:spcAft>
                  <a:spcPts val="1200"/>
                </a:spcAft>
                <a:defRPr sz="2200" b="1"/>
              </a:lvl1pPr>
            </a:lstStyle>
            <a:p>
              <a:pPr algn="ctr"/>
              <a:r>
                <a:rPr lang="en-US" sz="1600" b="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Age 17</a:t>
              </a:r>
              <a:endParaRPr lang="en-US" sz="1600" b="0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40" name="Textfeld 39">
            <a:extLst>
              <a:ext uri="{FF2B5EF4-FFF2-40B4-BE49-F238E27FC236}">
                <a16:creationId xmlns:a16="http://schemas.microsoft.com/office/drawing/2014/main" id="{47046B87-5B68-862D-DBE2-495531C68654}"/>
              </a:ext>
            </a:extLst>
          </p:cNvPr>
          <p:cNvSpPr txBox="1"/>
          <p:nvPr/>
        </p:nvSpPr>
        <p:spPr>
          <a:xfrm>
            <a:off x="790574" y="97735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/>
              <a:t>Example for the census of 1882: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9480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1787</Words>
  <Application>Microsoft Office PowerPoint</Application>
  <PresentationFormat>Breitbild</PresentationFormat>
  <Paragraphs>163</Paragraphs>
  <Slides>19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7" baseType="lpstr">
      <vt:lpstr>Aptos</vt:lpstr>
      <vt:lpstr>Aptos Display</vt:lpstr>
      <vt:lpstr>Arial</vt:lpstr>
      <vt:lpstr>Cambria Math</vt:lpstr>
      <vt:lpstr>Consolas</vt:lpstr>
      <vt:lpstr>Courier New</vt:lpstr>
      <vt:lpstr>Wingdings</vt:lpstr>
      <vt:lpstr>Office</vt:lpstr>
      <vt:lpstr>PowerPoint-Präsentation</vt:lpstr>
      <vt:lpstr>Historical Employment Transformation in Schleswig-Holstein</vt:lpstr>
      <vt:lpstr>Introduction: Sectoral Employment Shifts in Schleswig-Holstein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Bjoern Hansen</dc:creator>
  <cp:lastModifiedBy>Bjoern Hansen</cp:lastModifiedBy>
  <cp:revision>8</cp:revision>
  <dcterms:created xsi:type="dcterms:W3CDTF">2025-05-07T20:27:35Z</dcterms:created>
  <dcterms:modified xsi:type="dcterms:W3CDTF">2025-07-22T12:19:13Z</dcterms:modified>
</cp:coreProperties>
</file>

<file path=docProps/thumbnail.jpeg>
</file>